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72" r:id="rId2"/>
    <p:sldMasterId id="2147483696" r:id="rId3"/>
    <p:sldMasterId id="2147483660" r:id="rId4"/>
    <p:sldMasterId id="2147483708" r:id="rId5"/>
    <p:sldMasterId id="2147483648" r:id="rId6"/>
  </p:sldMasterIdLst>
  <p:notesMasterIdLst>
    <p:notesMasterId r:id="rId31"/>
  </p:notesMasterIdLst>
  <p:sldIdLst>
    <p:sldId id="277" r:id="rId7"/>
    <p:sldId id="278" r:id="rId8"/>
    <p:sldId id="256" r:id="rId9"/>
    <p:sldId id="257" r:id="rId10"/>
    <p:sldId id="258" r:id="rId11"/>
    <p:sldId id="279"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84E226-1A5A-4097-B2EB-E806DED40314}" v="1" dt="2022-04-22T11:10:52.1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snapToGrid="0">
      <p:cViewPr varScale="1">
        <p:scale>
          <a:sx n="107" d="100"/>
          <a:sy n="107" d="100"/>
        </p:scale>
        <p:origin x="7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bleStyles" Target="tableStyles.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BE68E-6428-4B38-9B1C-FFEECBA56376}" type="datetimeFigureOut">
              <a:rPr lang="en-US" smtClean="0"/>
              <a:t>4/27/2022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88D9F-109D-4048-8023-4A0AA42DDB6F}" type="slidenum">
              <a:rPr lang="en-US" smtClean="0"/>
              <a:t>‹#›</a:t>
            </a:fld>
            <a:endParaRPr lang="en-US"/>
          </a:p>
        </p:txBody>
      </p:sp>
    </p:spTree>
    <p:extLst>
      <p:ext uri="{BB962C8B-B14F-4D97-AF65-F5344CB8AC3E}">
        <p14:creationId xmlns:p14="http://schemas.microsoft.com/office/powerpoint/2010/main" val="2017810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Neo</a:t>
            </a:r>
            <a:r>
              <a:rPr lang="en-CA" dirty="0"/>
              <a:t>’s (</a:t>
            </a:r>
            <a:r>
              <a:rPr lang="en-CA" dirty="0" err="1"/>
              <a:t>Mr</a:t>
            </a:r>
            <a:r>
              <a:rPr lang="en-CA" dirty="0"/>
              <a:t> Anderson’s) room for example </a:t>
            </a:r>
            <a:endParaRPr lang="en-US" dirty="0"/>
          </a:p>
        </p:txBody>
      </p:sp>
      <p:sp>
        <p:nvSpPr>
          <p:cNvPr id="4" name="Slide Number Placeholder 3"/>
          <p:cNvSpPr>
            <a:spLocks noGrp="1"/>
          </p:cNvSpPr>
          <p:nvPr>
            <p:ph type="sldNum" sz="quarter" idx="5"/>
          </p:nvPr>
        </p:nvSpPr>
        <p:spPr/>
        <p:txBody>
          <a:bodyPr/>
          <a:lstStyle/>
          <a:p>
            <a:fld id="{591F2131-029F-49D1-8835-C235729411A7}" type="slidenum">
              <a:rPr lang="en-CA" smtClean="0"/>
              <a:t>12</a:t>
            </a:fld>
            <a:endParaRPr lang="en-CA"/>
          </a:p>
        </p:txBody>
      </p:sp>
    </p:spTree>
    <p:extLst>
      <p:ext uri="{BB962C8B-B14F-4D97-AF65-F5344CB8AC3E}">
        <p14:creationId xmlns:p14="http://schemas.microsoft.com/office/powerpoint/2010/main" val="1148924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Being an action/sci-fi movie, The Matrix obviously has a lot of fight scenes. We’re used to that in film, its part of what defines the action genre after all. But where the matrix differs from other Hollywood movies of the time is in the quality and complexity of these fight scenes. the top-notch choreography in the matrix helped it become one of the most iconic films in Hollywood history. </a:t>
            </a:r>
            <a:endParaRPr lang="en-CA" dirty="0"/>
          </a:p>
        </p:txBody>
      </p:sp>
      <p:sp>
        <p:nvSpPr>
          <p:cNvPr id="4" name="Slide Number Placeholder 3"/>
          <p:cNvSpPr>
            <a:spLocks noGrp="1"/>
          </p:cNvSpPr>
          <p:nvPr>
            <p:ph type="sldNum" sz="quarter" idx="5"/>
          </p:nvPr>
        </p:nvSpPr>
        <p:spPr/>
        <p:txBody>
          <a:bodyPr/>
          <a:lstStyle/>
          <a:p>
            <a:fld id="{FABB2612-A814-455F-AF9F-303700BA0D10}" type="slidenum">
              <a:rPr lang="en-CA" smtClean="0"/>
              <a:t>21</a:t>
            </a:fld>
            <a:endParaRPr lang="en-CA"/>
          </a:p>
        </p:txBody>
      </p:sp>
    </p:spTree>
    <p:extLst>
      <p:ext uri="{BB962C8B-B14F-4D97-AF65-F5344CB8AC3E}">
        <p14:creationId xmlns:p14="http://schemas.microsoft.com/office/powerpoint/2010/main" val="3695330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the Matrix was released, there was a clear line between martial arts movies and action movies. martial arts were used far less frequently in mainstream films aside from dedicated martial arts movies. With most action movies relying on explosions for their more exciting scenes, rather than hand to hand combat. Afterall, who doesn’t love watching things explode right? </a:t>
            </a:r>
          </a:p>
          <a:p>
            <a:endParaRPr lang="en-US" dirty="0"/>
          </a:p>
          <a:p>
            <a:r>
              <a:rPr lang="en-US" dirty="0"/>
              <a:t>And when there were no explosions, main characters in action movies were often depicted as simply a huge chunk of muscle that can get past anything in their way with pure strength. Films like Rambo, despite being a great film overall show this very well.</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clip shown is from the Street Fighter movie from 1994. look how choppy and hard to follow it is, there are so many cuts that you can barely even see what they are doing. Part of what made the Matrix so revolutionary was its use realistic but </a:t>
            </a:r>
            <a:r>
              <a:rPr lang="en-CA" dirty="0"/>
              <a:t>exaggerated martial arts techniques that flow together in a scene so the audience can follow the scene. </a:t>
            </a:r>
            <a:endParaRPr lang="en-US" dirty="0"/>
          </a:p>
          <a:p>
            <a:endParaRPr lang="en-US" dirty="0"/>
          </a:p>
          <a:p>
            <a:endParaRPr lang="en-CA" dirty="0"/>
          </a:p>
        </p:txBody>
      </p:sp>
      <p:sp>
        <p:nvSpPr>
          <p:cNvPr id="4" name="Slide Number Placeholder 3"/>
          <p:cNvSpPr>
            <a:spLocks noGrp="1"/>
          </p:cNvSpPr>
          <p:nvPr>
            <p:ph type="sldNum" sz="quarter" idx="5"/>
          </p:nvPr>
        </p:nvSpPr>
        <p:spPr/>
        <p:txBody>
          <a:bodyPr/>
          <a:lstStyle/>
          <a:p>
            <a:fld id="{FABB2612-A814-455F-AF9F-303700BA0D10}" type="slidenum">
              <a:rPr lang="en-CA" smtClean="0"/>
              <a:t>22</a:t>
            </a:fld>
            <a:endParaRPr lang="en-CA"/>
          </a:p>
        </p:txBody>
      </p:sp>
    </p:spTree>
    <p:extLst>
      <p:ext uri="{BB962C8B-B14F-4D97-AF65-F5344CB8AC3E}">
        <p14:creationId xmlns:p14="http://schemas.microsoft.com/office/powerpoint/2010/main" val="1795426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very first scene in the matrix, we get a taste of what we’re in for. As Trinity shows of many well choreographed moves that work extremely well with the editing and effects in the film.</a:t>
            </a:r>
          </a:p>
          <a:p>
            <a:endParaRPr lang="en-US" dirty="0"/>
          </a:p>
          <a:p>
            <a:r>
              <a:rPr lang="en-US" dirty="0"/>
              <a:t>This really sets the tone for the matrix and shows how much of an emphasize they place on </a:t>
            </a:r>
            <a:r>
              <a:rPr lang="en-US" dirty="0" err="1"/>
              <a:t>stuntwork</a:t>
            </a:r>
            <a:r>
              <a:rPr lang="en-US" dirty="0"/>
              <a:t> and hand to hand combat.</a:t>
            </a:r>
          </a:p>
          <a:p>
            <a:r>
              <a:rPr lang="en-US" dirty="0"/>
              <a:t>The matrix showed the rest of </a:t>
            </a:r>
            <a:r>
              <a:rPr lang="en-US" dirty="0" err="1"/>
              <a:t>hollywood</a:t>
            </a:r>
            <a:r>
              <a:rPr lang="en-US" dirty="0"/>
              <a:t> that times have changed, and that well acted, and well thought out choreography could be used to make hand to hand fight scenes more interesting and engaging than just a big kaboom. Especially when paired with new technology and filming techniques showcased in the matrix</a:t>
            </a:r>
            <a:endParaRPr lang="en-CA" dirty="0"/>
          </a:p>
        </p:txBody>
      </p:sp>
      <p:sp>
        <p:nvSpPr>
          <p:cNvPr id="4" name="Slide Number Placeholder 3"/>
          <p:cNvSpPr>
            <a:spLocks noGrp="1"/>
          </p:cNvSpPr>
          <p:nvPr>
            <p:ph type="sldNum" sz="quarter" idx="5"/>
          </p:nvPr>
        </p:nvSpPr>
        <p:spPr/>
        <p:txBody>
          <a:bodyPr/>
          <a:lstStyle/>
          <a:p>
            <a:fld id="{FABB2612-A814-455F-AF9F-303700BA0D10}" type="slidenum">
              <a:rPr lang="en-CA" smtClean="0"/>
              <a:t>23</a:t>
            </a:fld>
            <a:endParaRPr lang="en-CA"/>
          </a:p>
        </p:txBody>
      </p:sp>
    </p:spTree>
    <p:extLst>
      <p:ext uri="{BB962C8B-B14F-4D97-AF65-F5344CB8AC3E}">
        <p14:creationId xmlns:p14="http://schemas.microsoft.com/office/powerpoint/2010/main" val="2868900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cant discuss the choreography in the matrix without talking about the man responsible. Yuen(</a:t>
            </a:r>
            <a:r>
              <a:rPr lang="en-US" dirty="0" err="1"/>
              <a:t>yoon</a:t>
            </a:r>
            <a:r>
              <a:rPr lang="en-US" dirty="0"/>
              <a:t>) Woo Ping is credited as being one of the most influential fight choreographers in film history. </a:t>
            </a:r>
          </a:p>
          <a:p>
            <a:endParaRPr lang="en-US" dirty="0"/>
          </a:p>
          <a:p>
            <a:r>
              <a:rPr lang="en-US" dirty="0"/>
              <a:t>Starting his career in Hong Kong cinema, Woo Ping helped skyrocket Jackie Chan’s career with the surprise hit Drunken Master in 1978. He followed up the hit with more Chinese kung fu movies until his unique style was noticed by the Wachowski’s in </a:t>
            </a:r>
            <a:r>
              <a:rPr lang="en-US" dirty="0" err="1"/>
              <a:t>hollywood</a:t>
            </a:r>
            <a:r>
              <a:rPr lang="en-US" dirty="0"/>
              <a:t>, who hired Woo Ping to work on The Matrix franchise.</a:t>
            </a:r>
          </a:p>
          <a:p>
            <a:endParaRPr lang="en-US" dirty="0"/>
          </a:p>
          <a:p>
            <a:r>
              <a:rPr lang="en-US" dirty="0"/>
              <a:t>Since then, the fighting style he helped pioneer has been prevalent in many major Hollywood films. As shown by The Matrix, this style of choreography blended seamlessly with newly emerging tech capabilities and editing styles and can even be seen in films like the avengers franchise</a:t>
            </a:r>
            <a:endParaRPr lang="en-CA" dirty="0"/>
          </a:p>
        </p:txBody>
      </p:sp>
      <p:sp>
        <p:nvSpPr>
          <p:cNvPr id="4" name="Slide Number Placeholder 3"/>
          <p:cNvSpPr>
            <a:spLocks noGrp="1"/>
          </p:cNvSpPr>
          <p:nvPr>
            <p:ph type="sldNum" sz="quarter" idx="5"/>
          </p:nvPr>
        </p:nvSpPr>
        <p:spPr/>
        <p:txBody>
          <a:bodyPr/>
          <a:lstStyle/>
          <a:p>
            <a:fld id="{FABB2612-A814-455F-AF9F-303700BA0D10}" type="slidenum">
              <a:rPr lang="en-CA" smtClean="0"/>
              <a:t>24</a:t>
            </a:fld>
            <a:endParaRPr lang="en-CA"/>
          </a:p>
        </p:txBody>
      </p:sp>
    </p:spTree>
    <p:extLst>
      <p:ext uri="{BB962C8B-B14F-4D97-AF65-F5344CB8AC3E}">
        <p14:creationId xmlns:p14="http://schemas.microsoft.com/office/powerpoint/2010/main" val="1742211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Neo</a:t>
            </a:r>
            <a:r>
              <a:rPr lang="en-CA" dirty="0"/>
              <a:t>’s (</a:t>
            </a:r>
            <a:r>
              <a:rPr lang="en-CA" dirty="0" err="1"/>
              <a:t>Mr</a:t>
            </a:r>
            <a:r>
              <a:rPr lang="en-CA" dirty="0"/>
              <a:t> Anderson’s) room for example </a:t>
            </a:r>
            <a:endParaRPr lang="en-US" dirty="0"/>
          </a:p>
        </p:txBody>
      </p:sp>
      <p:sp>
        <p:nvSpPr>
          <p:cNvPr id="4" name="Slide Number Placeholder 3"/>
          <p:cNvSpPr>
            <a:spLocks noGrp="1"/>
          </p:cNvSpPr>
          <p:nvPr>
            <p:ph type="sldNum" sz="quarter" idx="5"/>
          </p:nvPr>
        </p:nvSpPr>
        <p:spPr/>
        <p:txBody>
          <a:bodyPr/>
          <a:lstStyle/>
          <a:p>
            <a:fld id="{591F2131-029F-49D1-8835-C235729411A7}" type="slidenum">
              <a:rPr lang="en-CA" smtClean="0"/>
              <a:t>13</a:t>
            </a:fld>
            <a:endParaRPr lang="en-CA"/>
          </a:p>
        </p:txBody>
      </p:sp>
    </p:spTree>
    <p:extLst>
      <p:ext uri="{BB962C8B-B14F-4D97-AF65-F5344CB8AC3E}">
        <p14:creationId xmlns:p14="http://schemas.microsoft.com/office/powerpoint/2010/main" val="288558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Neo</a:t>
            </a:r>
            <a:r>
              <a:rPr lang="en-CA" dirty="0"/>
              <a:t>’s (</a:t>
            </a:r>
            <a:r>
              <a:rPr lang="en-CA" dirty="0" err="1"/>
              <a:t>Mr</a:t>
            </a:r>
            <a:r>
              <a:rPr lang="en-CA" dirty="0"/>
              <a:t> Anderson’s) room for example </a:t>
            </a:r>
            <a:endParaRPr lang="en-US" dirty="0"/>
          </a:p>
        </p:txBody>
      </p:sp>
      <p:sp>
        <p:nvSpPr>
          <p:cNvPr id="4" name="Slide Number Placeholder 3"/>
          <p:cNvSpPr>
            <a:spLocks noGrp="1"/>
          </p:cNvSpPr>
          <p:nvPr>
            <p:ph type="sldNum" sz="quarter" idx="5"/>
          </p:nvPr>
        </p:nvSpPr>
        <p:spPr/>
        <p:txBody>
          <a:bodyPr/>
          <a:lstStyle/>
          <a:p>
            <a:fld id="{591F2131-029F-49D1-8835-C235729411A7}" type="slidenum">
              <a:rPr lang="en-CA" smtClean="0"/>
              <a:t>14</a:t>
            </a:fld>
            <a:endParaRPr lang="en-CA"/>
          </a:p>
        </p:txBody>
      </p:sp>
    </p:spTree>
    <p:extLst>
      <p:ext uri="{BB962C8B-B14F-4D97-AF65-F5344CB8AC3E}">
        <p14:creationId xmlns:p14="http://schemas.microsoft.com/office/powerpoint/2010/main" val="2863721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Neo</a:t>
            </a:r>
            <a:r>
              <a:rPr lang="en-CA" dirty="0"/>
              <a:t>’s (</a:t>
            </a:r>
            <a:r>
              <a:rPr lang="en-CA" dirty="0" err="1"/>
              <a:t>Mr</a:t>
            </a:r>
            <a:r>
              <a:rPr lang="en-CA" dirty="0"/>
              <a:t> Anderson’s) room for example </a:t>
            </a:r>
            <a:endParaRPr lang="en-US" dirty="0"/>
          </a:p>
        </p:txBody>
      </p:sp>
      <p:sp>
        <p:nvSpPr>
          <p:cNvPr id="4" name="Slide Number Placeholder 3"/>
          <p:cNvSpPr>
            <a:spLocks noGrp="1"/>
          </p:cNvSpPr>
          <p:nvPr>
            <p:ph type="sldNum" sz="quarter" idx="5"/>
          </p:nvPr>
        </p:nvSpPr>
        <p:spPr/>
        <p:txBody>
          <a:bodyPr/>
          <a:lstStyle/>
          <a:p>
            <a:fld id="{591F2131-029F-49D1-8835-C235729411A7}" type="slidenum">
              <a:rPr lang="en-CA" smtClean="0"/>
              <a:t>15</a:t>
            </a:fld>
            <a:endParaRPr lang="en-CA"/>
          </a:p>
        </p:txBody>
      </p:sp>
    </p:spTree>
    <p:extLst>
      <p:ext uri="{BB962C8B-B14F-4D97-AF65-F5344CB8AC3E}">
        <p14:creationId xmlns:p14="http://schemas.microsoft.com/office/powerpoint/2010/main" val="1148924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Neo</a:t>
            </a:r>
            <a:r>
              <a:rPr lang="en-CA" dirty="0"/>
              <a:t>’s (</a:t>
            </a:r>
            <a:r>
              <a:rPr lang="en-CA" dirty="0" err="1"/>
              <a:t>Mr</a:t>
            </a:r>
            <a:r>
              <a:rPr lang="en-CA" dirty="0"/>
              <a:t> Anderson’s) room for example </a:t>
            </a:r>
            <a:endParaRPr lang="en-US" dirty="0"/>
          </a:p>
        </p:txBody>
      </p:sp>
      <p:sp>
        <p:nvSpPr>
          <p:cNvPr id="4" name="Slide Number Placeholder 3"/>
          <p:cNvSpPr>
            <a:spLocks noGrp="1"/>
          </p:cNvSpPr>
          <p:nvPr>
            <p:ph type="sldNum" sz="quarter" idx="5"/>
          </p:nvPr>
        </p:nvSpPr>
        <p:spPr/>
        <p:txBody>
          <a:bodyPr/>
          <a:lstStyle/>
          <a:p>
            <a:fld id="{591F2131-029F-49D1-8835-C235729411A7}" type="slidenum">
              <a:rPr lang="en-CA" smtClean="0"/>
              <a:t>16</a:t>
            </a:fld>
            <a:endParaRPr lang="en-CA"/>
          </a:p>
        </p:txBody>
      </p:sp>
    </p:spTree>
    <p:extLst>
      <p:ext uri="{BB962C8B-B14F-4D97-AF65-F5344CB8AC3E}">
        <p14:creationId xmlns:p14="http://schemas.microsoft.com/office/powerpoint/2010/main" val="102164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Neo</a:t>
            </a:r>
            <a:r>
              <a:rPr lang="en-CA" dirty="0"/>
              <a:t>’s (</a:t>
            </a:r>
            <a:r>
              <a:rPr lang="en-CA" dirty="0" err="1"/>
              <a:t>Mr</a:t>
            </a:r>
            <a:r>
              <a:rPr lang="en-CA" dirty="0"/>
              <a:t> Anderson’s) room for example </a:t>
            </a:r>
            <a:endParaRPr lang="en-US" dirty="0"/>
          </a:p>
        </p:txBody>
      </p:sp>
      <p:sp>
        <p:nvSpPr>
          <p:cNvPr id="4" name="Slide Number Placeholder 3"/>
          <p:cNvSpPr>
            <a:spLocks noGrp="1"/>
          </p:cNvSpPr>
          <p:nvPr>
            <p:ph type="sldNum" sz="quarter" idx="5"/>
          </p:nvPr>
        </p:nvSpPr>
        <p:spPr/>
        <p:txBody>
          <a:bodyPr/>
          <a:lstStyle/>
          <a:p>
            <a:fld id="{591F2131-029F-49D1-8835-C235729411A7}" type="slidenum">
              <a:rPr lang="en-CA" smtClean="0"/>
              <a:t>17</a:t>
            </a:fld>
            <a:endParaRPr lang="en-CA"/>
          </a:p>
        </p:txBody>
      </p:sp>
    </p:spTree>
    <p:extLst>
      <p:ext uri="{BB962C8B-B14F-4D97-AF65-F5344CB8AC3E}">
        <p14:creationId xmlns:p14="http://schemas.microsoft.com/office/powerpoint/2010/main" val="1463817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Neo</a:t>
            </a:r>
            <a:r>
              <a:rPr lang="en-CA" dirty="0"/>
              <a:t>’s (</a:t>
            </a:r>
            <a:r>
              <a:rPr lang="en-CA" dirty="0" err="1"/>
              <a:t>Mr</a:t>
            </a:r>
            <a:r>
              <a:rPr lang="en-CA" dirty="0"/>
              <a:t> Anderson’s) room for example </a:t>
            </a:r>
            <a:endParaRPr lang="en-US" dirty="0"/>
          </a:p>
        </p:txBody>
      </p:sp>
      <p:sp>
        <p:nvSpPr>
          <p:cNvPr id="4" name="Slide Number Placeholder 3"/>
          <p:cNvSpPr>
            <a:spLocks noGrp="1"/>
          </p:cNvSpPr>
          <p:nvPr>
            <p:ph type="sldNum" sz="quarter" idx="5"/>
          </p:nvPr>
        </p:nvSpPr>
        <p:spPr/>
        <p:txBody>
          <a:bodyPr/>
          <a:lstStyle/>
          <a:p>
            <a:fld id="{591F2131-029F-49D1-8835-C235729411A7}" type="slidenum">
              <a:rPr lang="en-CA" smtClean="0"/>
              <a:t>18</a:t>
            </a:fld>
            <a:endParaRPr lang="en-CA"/>
          </a:p>
        </p:txBody>
      </p:sp>
    </p:spTree>
    <p:extLst>
      <p:ext uri="{BB962C8B-B14F-4D97-AF65-F5344CB8AC3E}">
        <p14:creationId xmlns:p14="http://schemas.microsoft.com/office/powerpoint/2010/main" val="3462499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Neo</a:t>
            </a:r>
            <a:r>
              <a:rPr lang="en-CA" dirty="0"/>
              <a:t>’s (</a:t>
            </a:r>
            <a:r>
              <a:rPr lang="en-CA" dirty="0" err="1"/>
              <a:t>Mr</a:t>
            </a:r>
            <a:r>
              <a:rPr lang="en-CA" dirty="0"/>
              <a:t> Anderson’s) room for example </a:t>
            </a:r>
            <a:endParaRPr lang="en-US" dirty="0"/>
          </a:p>
        </p:txBody>
      </p:sp>
      <p:sp>
        <p:nvSpPr>
          <p:cNvPr id="4" name="Slide Number Placeholder 3"/>
          <p:cNvSpPr>
            <a:spLocks noGrp="1"/>
          </p:cNvSpPr>
          <p:nvPr>
            <p:ph type="sldNum" sz="quarter" idx="5"/>
          </p:nvPr>
        </p:nvSpPr>
        <p:spPr/>
        <p:txBody>
          <a:bodyPr/>
          <a:lstStyle/>
          <a:p>
            <a:fld id="{591F2131-029F-49D1-8835-C235729411A7}" type="slidenum">
              <a:rPr lang="en-CA" smtClean="0"/>
              <a:t>19</a:t>
            </a:fld>
            <a:endParaRPr lang="en-CA"/>
          </a:p>
        </p:txBody>
      </p:sp>
    </p:spTree>
    <p:extLst>
      <p:ext uri="{BB962C8B-B14F-4D97-AF65-F5344CB8AC3E}">
        <p14:creationId xmlns:p14="http://schemas.microsoft.com/office/powerpoint/2010/main" val="798158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Neo</a:t>
            </a:r>
            <a:r>
              <a:rPr lang="en-CA" dirty="0"/>
              <a:t>’s (</a:t>
            </a:r>
            <a:r>
              <a:rPr lang="en-CA" dirty="0" err="1"/>
              <a:t>Mr</a:t>
            </a:r>
            <a:r>
              <a:rPr lang="en-CA" dirty="0"/>
              <a:t> Anderson’s) room for example </a:t>
            </a:r>
            <a:endParaRPr lang="en-US" dirty="0"/>
          </a:p>
        </p:txBody>
      </p:sp>
      <p:sp>
        <p:nvSpPr>
          <p:cNvPr id="4" name="Slide Number Placeholder 3"/>
          <p:cNvSpPr>
            <a:spLocks noGrp="1"/>
          </p:cNvSpPr>
          <p:nvPr>
            <p:ph type="sldNum" sz="quarter" idx="5"/>
          </p:nvPr>
        </p:nvSpPr>
        <p:spPr/>
        <p:txBody>
          <a:bodyPr/>
          <a:lstStyle/>
          <a:p>
            <a:fld id="{591F2131-029F-49D1-8835-C235729411A7}" type="slidenum">
              <a:rPr lang="en-CA" smtClean="0"/>
              <a:t>20</a:t>
            </a:fld>
            <a:endParaRPr lang="en-CA"/>
          </a:p>
        </p:txBody>
      </p:sp>
    </p:spTree>
    <p:extLst>
      <p:ext uri="{BB962C8B-B14F-4D97-AF65-F5344CB8AC3E}">
        <p14:creationId xmlns:p14="http://schemas.microsoft.com/office/powerpoint/2010/main" val="3715638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3F02-66A5-45B1-841D-1D8AFACD88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FD92B5-6E9F-4EF0-B72E-DCDD22118B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AC349E-C33C-4E97-AC5D-23671073D3AE}"/>
              </a:ext>
            </a:extLst>
          </p:cNvPr>
          <p:cNvSpPr>
            <a:spLocks noGrp="1"/>
          </p:cNvSpPr>
          <p:nvPr>
            <p:ph type="dt" sz="half" idx="10"/>
          </p:nvPr>
        </p:nvSpPr>
        <p:spPr/>
        <p:txBody>
          <a:bodyPr/>
          <a:lstStyle/>
          <a:p>
            <a:fld id="{B22045ED-FBE3-4143-ACE9-68C5B8FD266A}" type="datetimeFigureOut">
              <a:rPr lang="en-US" smtClean="0"/>
              <a:t>4/27/2022</a:t>
            </a:fld>
            <a:endParaRPr lang="en-US"/>
          </a:p>
        </p:txBody>
      </p:sp>
      <p:sp>
        <p:nvSpPr>
          <p:cNvPr id="5" name="Footer Placeholder 4">
            <a:extLst>
              <a:ext uri="{FF2B5EF4-FFF2-40B4-BE49-F238E27FC236}">
                <a16:creationId xmlns:a16="http://schemas.microsoft.com/office/drawing/2014/main" id="{512D919C-F645-4431-9008-6B50E69629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4B4FC3-1751-4F34-83E8-76A3B2DB577E}"/>
              </a:ext>
            </a:extLst>
          </p:cNvPr>
          <p:cNvSpPr>
            <a:spLocks noGrp="1"/>
          </p:cNvSpPr>
          <p:nvPr>
            <p:ph type="sldNum" sz="quarter" idx="12"/>
          </p:nvPr>
        </p:nvSpPr>
        <p:spPr/>
        <p:txBody>
          <a:bodyPr/>
          <a:lstStyle/>
          <a:p>
            <a:fld id="{6FD282F7-D45A-4F8B-B5EC-353423F56555}" type="slidenum">
              <a:rPr lang="en-US" smtClean="0"/>
              <a:t>‹#›</a:t>
            </a:fld>
            <a:endParaRPr lang="en-US"/>
          </a:p>
        </p:txBody>
      </p:sp>
    </p:spTree>
    <p:extLst>
      <p:ext uri="{BB962C8B-B14F-4D97-AF65-F5344CB8AC3E}">
        <p14:creationId xmlns:p14="http://schemas.microsoft.com/office/powerpoint/2010/main" val="3605940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48BA0-67CE-40CE-B0AE-6DCA2C76B2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29FA83-44DD-445F-BBE3-A7B26112AA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2519AB-A91F-4E1B-86D8-77641FBF8BAF}"/>
              </a:ext>
            </a:extLst>
          </p:cNvPr>
          <p:cNvSpPr>
            <a:spLocks noGrp="1"/>
          </p:cNvSpPr>
          <p:nvPr>
            <p:ph type="dt" sz="half" idx="10"/>
          </p:nvPr>
        </p:nvSpPr>
        <p:spPr/>
        <p:txBody>
          <a:bodyPr/>
          <a:lstStyle/>
          <a:p>
            <a:fld id="{B22045ED-FBE3-4143-ACE9-68C5B8FD266A}" type="datetimeFigureOut">
              <a:rPr lang="en-US" smtClean="0"/>
              <a:t>4/27/2022</a:t>
            </a:fld>
            <a:endParaRPr lang="en-US"/>
          </a:p>
        </p:txBody>
      </p:sp>
      <p:sp>
        <p:nvSpPr>
          <p:cNvPr id="5" name="Footer Placeholder 4">
            <a:extLst>
              <a:ext uri="{FF2B5EF4-FFF2-40B4-BE49-F238E27FC236}">
                <a16:creationId xmlns:a16="http://schemas.microsoft.com/office/drawing/2014/main" id="{AC19CB23-33BC-4DF9-9651-46E89213C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99C82-50DB-4BB2-9701-94C2E414A2AA}"/>
              </a:ext>
            </a:extLst>
          </p:cNvPr>
          <p:cNvSpPr>
            <a:spLocks noGrp="1"/>
          </p:cNvSpPr>
          <p:nvPr>
            <p:ph type="sldNum" sz="quarter" idx="12"/>
          </p:nvPr>
        </p:nvSpPr>
        <p:spPr/>
        <p:txBody>
          <a:bodyPr/>
          <a:lstStyle/>
          <a:p>
            <a:fld id="{6FD282F7-D45A-4F8B-B5EC-353423F56555}" type="slidenum">
              <a:rPr lang="en-US" smtClean="0"/>
              <a:t>‹#›</a:t>
            </a:fld>
            <a:endParaRPr lang="en-US"/>
          </a:p>
        </p:txBody>
      </p:sp>
    </p:spTree>
    <p:extLst>
      <p:ext uri="{BB962C8B-B14F-4D97-AF65-F5344CB8AC3E}">
        <p14:creationId xmlns:p14="http://schemas.microsoft.com/office/powerpoint/2010/main" val="2915424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4A0DA0-8848-4405-9C9E-A2E2D57C82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EA6A45-AE04-445B-9481-E242C00A9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134F51-82FD-404B-825E-9635F87A8C03}"/>
              </a:ext>
            </a:extLst>
          </p:cNvPr>
          <p:cNvSpPr>
            <a:spLocks noGrp="1"/>
          </p:cNvSpPr>
          <p:nvPr>
            <p:ph type="dt" sz="half" idx="10"/>
          </p:nvPr>
        </p:nvSpPr>
        <p:spPr/>
        <p:txBody>
          <a:bodyPr/>
          <a:lstStyle/>
          <a:p>
            <a:fld id="{B22045ED-FBE3-4143-ACE9-68C5B8FD266A}" type="datetimeFigureOut">
              <a:rPr lang="en-US" smtClean="0"/>
              <a:t>4/27/2022</a:t>
            </a:fld>
            <a:endParaRPr lang="en-US"/>
          </a:p>
        </p:txBody>
      </p:sp>
      <p:sp>
        <p:nvSpPr>
          <p:cNvPr id="5" name="Footer Placeholder 4">
            <a:extLst>
              <a:ext uri="{FF2B5EF4-FFF2-40B4-BE49-F238E27FC236}">
                <a16:creationId xmlns:a16="http://schemas.microsoft.com/office/drawing/2014/main" id="{D47BD992-D52C-48E1-A08E-7975F8FEC5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F8FD1B-1C1A-48E6-B9D1-D2BB669B3696}"/>
              </a:ext>
            </a:extLst>
          </p:cNvPr>
          <p:cNvSpPr>
            <a:spLocks noGrp="1"/>
          </p:cNvSpPr>
          <p:nvPr>
            <p:ph type="sldNum" sz="quarter" idx="12"/>
          </p:nvPr>
        </p:nvSpPr>
        <p:spPr/>
        <p:txBody>
          <a:bodyPr/>
          <a:lstStyle/>
          <a:p>
            <a:fld id="{6FD282F7-D45A-4F8B-B5EC-353423F56555}" type="slidenum">
              <a:rPr lang="en-US" smtClean="0"/>
              <a:t>‹#›</a:t>
            </a:fld>
            <a:endParaRPr lang="en-US"/>
          </a:p>
        </p:txBody>
      </p:sp>
    </p:spTree>
    <p:extLst>
      <p:ext uri="{BB962C8B-B14F-4D97-AF65-F5344CB8AC3E}">
        <p14:creationId xmlns:p14="http://schemas.microsoft.com/office/powerpoint/2010/main" val="1793934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8DD84-0608-481E-B27D-9A41EFF061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739AED86-2A6C-4383-92EB-4DE59EC9B6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0336A017-74B9-4E53-9DD2-F12557704D16}"/>
              </a:ext>
            </a:extLst>
          </p:cNvPr>
          <p:cNvSpPr>
            <a:spLocks noGrp="1"/>
          </p:cNvSpPr>
          <p:nvPr>
            <p:ph type="dt" sz="half" idx="10"/>
          </p:nvPr>
        </p:nvSpPr>
        <p:spPr/>
        <p:txBody>
          <a:bodyPr/>
          <a:lstStyle/>
          <a:p>
            <a:fld id="{5F28A9C3-D2E3-411D-9532-63633857653A}" type="datetimeFigureOut">
              <a:rPr lang="en-CA" smtClean="0"/>
              <a:t>2022-04-27</a:t>
            </a:fld>
            <a:endParaRPr lang="en-CA"/>
          </a:p>
        </p:txBody>
      </p:sp>
      <p:sp>
        <p:nvSpPr>
          <p:cNvPr id="5" name="Footer Placeholder 4">
            <a:extLst>
              <a:ext uri="{FF2B5EF4-FFF2-40B4-BE49-F238E27FC236}">
                <a16:creationId xmlns:a16="http://schemas.microsoft.com/office/drawing/2014/main" id="{8D9F8C4B-3758-4730-9316-0A51A6B7782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308D18D-79E6-4BA0-A1B4-B37E7F97288F}"/>
              </a:ext>
            </a:extLst>
          </p:cNvPr>
          <p:cNvSpPr>
            <a:spLocks noGrp="1"/>
          </p:cNvSpPr>
          <p:nvPr>
            <p:ph type="sldNum" sz="quarter" idx="12"/>
          </p:nvPr>
        </p:nvSpPr>
        <p:spPr/>
        <p:txBody>
          <a:bodyPr/>
          <a:lstStyle/>
          <a:p>
            <a:fld id="{78788CAB-ED1D-4D1A-9915-0E706D8E44A5}" type="slidenum">
              <a:rPr lang="en-CA" smtClean="0"/>
              <a:t>‹#›</a:t>
            </a:fld>
            <a:endParaRPr lang="en-CA"/>
          </a:p>
        </p:txBody>
      </p:sp>
    </p:spTree>
    <p:extLst>
      <p:ext uri="{BB962C8B-B14F-4D97-AF65-F5344CB8AC3E}">
        <p14:creationId xmlns:p14="http://schemas.microsoft.com/office/powerpoint/2010/main" val="3748424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CD949-D3DB-4466-8AD1-A7D2F65F6D8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1C582B5-2DEE-405B-BD93-D9E8943B61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D597723-00BF-4AB2-85B3-532D9796E7A7}"/>
              </a:ext>
            </a:extLst>
          </p:cNvPr>
          <p:cNvSpPr>
            <a:spLocks noGrp="1"/>
          </p:cNvSpPr>
          <p:nvPr>
            <p:ph type="dt" sz="half" idx="10"/>
          </p:nvPr>
        </p:nvSpPr>
        <p:spPr/>
        <p:txBody>
          <a:bodyPr/>
          <a:lstStyle/>
          <a:p>
            <a:fld id="{5F28A9C3-D2E3-411D-9532-63633857653A}" type="datetimeFigureOut">
              <a:rPr lang="en-CA" smtClean="0"/>
              <a:t>2022-04-27</a:t>
            </a:fld>
            <a:endParaRPr lang="en-CA"/>
          </a:p>
        </p:txBody>
      </p:sp>
      <p:sp>
        <p:nvSpPr>
          <p:cNvPr id="5" name="Footer Placeholder 4">
            <a:extLst>
              <a:ext uri="{FF2B5EF4-FFF2-40B4-BE49-F238E27FC236}">
                <a16:creationId xmlns:a16="http://schemas.microsoft.com/office/drawing/2014/main" id="{FC1D24C7-C3BA-412E-84B2-1C63DFE7465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14B8108-3A71-40FD-BCCC-E4B7877980DF}"/>
              </a:ext>
            </a:extLst>
          </p:cNvPr>
          <p:cNvSpPr>
            <a:spLocks noGrp="1"/>
          </p:cNvSpPr>
          <p:nvPr>
            <p:ph type="sldNum" sz="quarter" idx="12"/>
          </p:nvPr>
        </p:nvSpPr>
        <p:spPr/>
        <p:txBody>
          <a:bodyPr/>
          <a:lstStyle/>
          <a:p>
            <a:fld id="{78788CAB-ED1D-4D1A-9915-0E706D8E44A5}" type="slidenum">
              <a:rPr lang="en-CA" smtClean="0"/>
              <a:t>‹#›</a:t>
            </a:fld>
            <a:endParaRPr lang="en-CA"/>
          </a:p>
        </p:txBody>
      </p:sp>
    </p:spTree>
    <p:extLst>
      <p:ext uri="{BB962C8B-B14F-4D97-AF65-F5344CB8AC3E}">
        <p14:creationId xmlns:p14="http://schemas.microsoft.com/office/powerpoint/2010/main" val="25109548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B3C9A-FB73-4B2A-A89A-2CD0892577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50583D3-9033-4912-81BD-78A2F73E7A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D88914-C816-4794-A51D-28002E2E95DF}"/>
              </a:ext>
            </a:extLst>
          </p:cNvPr>
          <p:cNvSpPr>
            <a:spLocks noGrp="1"/>
          </p:cNvSpPr>
          <p:nvPr>
            <p:ph type="dt" sz="half" idx="10"/>
          </p:nvPr>
        </p:nvSpPr>
        <p:spPr/>
        <p:txBody>
          <a:bodyPr/>
          <a:lstStyle/>
          <a:p>
            <a:fld id="{5F28A9C3-D2E3-411D-9532-63633857653A}" type="datetimeFigureOut">
              <a:rPr lang="en-CA" smtClean="0"/>
              <a:t>2022-04-27</a:t>
            </a:fld>
            <a:endParaRPr lang="en-CA"/>
          </a:p>
        </p:txBody>
      </p:sp>
      <p:sp>
        <p:nvSpPr>
          <p:cNvPr id="5" name="Footer Placeholder 4">
            <a:extLst>
              <a:ext uri="{FF2B5EF4-FFF2-40B4-BE49-F238E27FC236}">
                <a16:creationId xmlns:a16="http://schemas.microsoft.com/office/drawing/2014/main" id="{2B6CCA89-848B-403E-B455-9F312B23C8B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0AD3EF0-D65F-4EB6-BCCB-2133C8899D9E}"/>
              </a:ext>
            </a:extLst>
          </p:cNvPr>
          <p:cNvSpPr>
            <a:spLocks noGrp="1"/>
          </p:cNvSpPr>
          <p:nvPr>
            <p:ph type="sldNum" sz="quarter" idx="12"/>
          </p:nvPr>
        </p:nvSpPr>
        <p:spPr/>
        <p:txBody>
          <a:bodyPr/>
          <a:lstStyle/>
          <a:p>
            <a:fld id="{78788CAB-ED1D-4D1A-9915-0E706D8E44A5}" type="slidenum">
              <a:rPr lang="en-CA" smtClean="0"/>
              <a:t>‹#›</a:t>
            </a:fld>
            <a:endParaRPr lang="en-CA"/>
          </a:p>
        </p:txBody>
      </p:sp>
    </p:spTree>
    <p:extLst>
      <p:ext uri="{BB962C8B-B14F-4D97-AF65-F5344CB8AC3E}">
        <p14:creationId xmlns:p14="http://schemas.microsoft.com/office/powerpoint/2010/main" val="3702452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BAC07-59CB-4B6F-AC77-6E608510CD5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2F49CDE-43F9-47BD-B143-0EBB61C428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C93F3126-6C84-49D0-9609-C88185CD71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4919469-63B7-4BD6-B1E8-EE4B310E3158}"/>
              </a:ext>
            </a:extLst>
          </p:cNvPr>
          <p:cNvSpPr>
            <a:spLocks noGrp="1"/>
          </p:cNvSpPr>
          <p:nvPr>
            <p:ph type="dt" sz="half" idx="10"/>
          </p:nvPr>
        </p:nvSpPr>
        <p:spPr/>
        <p:txBody>
          <a:bodyPr/>
          <a:lstStyle/>
          <a:p>
            <a:fld id="{5F28A9C3-D2E3-411D-9532-63633857653A}" type="datetimeFigureOut">
              <a:rPr lang="en-CA" smtClean="0"/>
              <a:t>2022-04-27</a:t>
            </a:fld>
            <a:endParaRPr lang="en-CA"/>
          </a:p>
        </p:txBody>
      </p:sp>
      <p:sp>
        <p:nvSpPr>
          <p:cNvPr id="6" name="Footer Placeholder 5">
            <a:extLst>
              <a:ext uri="{FF2B5EF4-FFF2-40B4-BE49-F238E27FC236}">
                <a16:creationId xmlns:a16="http://schemas.microsoft.com/office/drawing/2014/main" id="{80F9D01F-0179-44FA-B7E3-97FD92AF420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3BE6E1F-5B4E-47BA-B743-1D3DD4A06E46}"/>
              </a:ext>
            </a:extLst>
          </p:cNvPr>
          <p:cNvSpPr>
            <a:spLocks noGrp="1"/>
          </p:cNvSpPr>
          <p:nvPr>
            <p:ph type="sldNum" sz="quarter" idx="12"/>
          </p:nvPr>
        </p:nvSpPr>
        <p:spPr/>
        <p:txBody>
          <a:bodyPr/>
          <a:lstStyle/>
          <a:p>
            <a:fld id="{78788CAB-ED1D-4D1A-9915-0E706D8E44A5}" type="slidenum">
              <a:rPr lang="en-CA" smtClean="0"/>
              <a:t>‹#›</a:t>
            </a:fld>
            <a:endParaRPr lang="en-CA"/>
          </a:p>
        </p:txBody>
      </p:sp>
    </p:spTree>
    <p:extLst>
      <p:ext uri="{BB962C8B-B14F-4D97-AF65-F5344CB8AC3E}">
        <p14:creationId xmlns:p14="http://schemas.microsoft.com/office/powerpoint/2010/main" val="3426584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4B24A-81BB-4404-9B3F-E561364F5E1B}"/>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4F449A7-BC32-4147-A498-D79ED2A6F9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0C2B8B3-E3EA-484C-9B02-5658C167F3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E328C07-54ED-4852-A078-BE760D877C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2E2292-8C11-4CEC-BA40-CBF972DA4F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EA4A91BE-B048-410C-82A6-143CE47E5F8F}"/>
              </a:ext>
            </a:extLst>
          </p:cNvPr>
          <p:cNvSpPr>
            <a:spLocks noGrp="1"/>
          </p:cNvSpPr>
          <p:nvPr>
            <p:ph type="dt" sz="half" idx="10"/>
          </p:nvPr>
        </p:nvSpPr>
        <p:spPr/>
        <p:txBody>
          <a:bodyPr/>
          <a:lstStyle/>
          <a:p>
            <a:fld id="{5F28A9C3-D2E3-411D-9532-63633857653A}" type="datetimeFigureOut">
              <a:rPr lang="en-CA" smtClean="0"/>
              <a:t>2022-04-27</a:t>
            </a:fld>
            <a:endParaRPr lang="en-CA"/>
          </a:p>
        </p:txBody>
      </p:sp>
      <p:sp>
        <p:nvSpPr>
          <p:cNvPr id="8" name="Footer Placeholder 7">
            <a:extLst>
              <a:ext uri="{FF2B5EF4-FFF2-40B4-BE49-F238E27FC236}">
                <a16:creationId xmlns:a16="http://schemas.microsoft.com/office/drawing/2014/main" id="{3C59F20A-D58B-4E0F-AD5A-78115289841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FD576CA-F41F-4B96-A995-B88273EC32D8}"/>
              </a:ext>
            </a:extLst>
          </p:cNvPr>
          <p:cNvSpPr>
            <a:spLocks noGrp="1"/>
          </p:cNvSpPr>
          <p:nvPr>
            <p:ph type="sldNum" sz="quarter" idx="12"/>
          </p:nvPr>
        </p:nvSpPr>
        <p:spPr/>
        <p:txBody>
          <a:bodyPr/>
          <a:lstStyle/>
          <a:p>
            <a:fld id="{78788CAB-ED1D-4D1A-9915-0E706D8E44A5}" type="slidenum">
              <a:rPr lang="en-CA" smtClean="0"/>
              <a:t>‹#›</a:t>
            </a:fld>
            <a:endParaRPr lang="en-CA"/>
          </a:p>
        </p:txBody>
      </p:sp>
    </p:spTree>
    <p:extLst>
      <p:ext uri="{BB962C8B-B14F-4D97-AF65-F5344CB8AC3E}">
        <p14:creationId xmlns:p14="http://schemas.microsoft.com/office/powerpoint/2010/main" val="13365394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E4166-C736-4827-AEE9-7BD0A9BC6B4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7608DC5-4CCA-4486-9CE0-6B149DCD7721}"/>
              </a:ext>
            </a:extLst>
          </p:cNvPr>
          <p:cNvSpPr>
            <a:spLocks noGrp="1"/>
          </p:cNvSpPr>
          <p:nvPr>
            <p:ph type="dt" sz="half" idx="10"/>
          </p:nvPr>
        </p:nvSpPr>
        <p:spPr/>
        <p:txBody>
          <a:bodyPr/>
          <a:lstStyle/>
          <a:p>
            <a:fld id="{5F28A9C3-D2E3-411D-9532-63633857653A}" type="datetimeFigureOut">
              <a:rPr lang="en-CA" smtClean="0"/>
              <a:t>2022-04-27</a:t>
            </a:fld>
            <a:endParaRPr lang="en-CA"/>
          </a:p>
        </p:txBody>
      </p:sp>
      <p:sp>
        <p:nvSpPr>
          <p:cNvPr id="4" name="Footer Placeholder 3">
            <a:extLst>
              <a:ext uri="{FF2B5EF4-FFF2-40B4-BE49-F238E27FC236}">
                <a16:creationId xmlns:a16="http://schemas.microsoft.com/office/drawing/2014/main" id="{DE5A4E49-15F1-44E0-A308-7975B7111B4D}"/>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76320F0-DE45-4915-9D2E-69F9605AA7FE}"/>
              </a:ext>
            </a:extLst>
          </p:cNvPr>
          <p:cNvSpPr>
            <a:spLocks noGrp="1"/>
          </p:cNvSpPr>
          <p:nvPr>
            <p:ph type="sldNum" sz="quarter" idx="12"/>
          </p:nvPr>
        </p:nvSpPr>
        <p:spPr/>
        <p:txBody>
          <a:bodyPr/>
          <a:lstStyle/>
          <a:p>
            <a:fld id="{78788CAB-ED1D-4D1A-9915-0E706D8E44A5}" type="slidenum">
              <a:rPr lang="en-CA" smtClean="0"/>
              <a:t>‹#›</a:t>
            </a:fld>
            <a:endParaRPr lang="en-CA"/>
          </a:p>
        </p:txBody>
      </p:sp>
    </p:spTree>
    <p:extLst>
      <p:ext uri="{BB962C8B-B14F-4D97-AF65-F5344CB8AC3E}">
        <p14:creationId xmlns:p14="http://schemas.microsoft.com/office/powerpoint/2010/main" val="1052472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A42849-3C75-428A-B8C8-E1D0E8454DEA}"/>
              </a:ext>
            </a:extLst>
          </p:cNvPr>
          <p:cNvSpPr>
            <a:spLocks noGrp="1"/>
          </p:cNvSpPr>
          <p:nvPr>
            <p:ph type="dt" sz="half" idx="10"/>
          </p:nvPr>
        </p:nvSpPr>
        <p:spPr/>
        <p:txBody>
          <a:bodyPr/>
          <a:lstStyle/>
          <a:p>
            <a:fld id="{5F28A9C3-D2E3-411D-9532-63633857653A}" type="datetimeFigureOut">
              <a:rPr lang="en-CA" smtClean="0"/>
              <a:t>2022-04-27</a:t>
            </a:fld>
            <a:endParaRPr lang="en-CA"/>
          </a:p>
        </p:txBody>
      </p:sp>
      <p:sp>
        <p:nvSpPr>
          <p:cNvPr id="3" name="Footer Placeholder 2">
            <a:extLst>
              <a:ext uri="{FF2B5EF4-FFF2-40B4-BE49-F238E27FC236}">
                <a16:creationId xmlns:a16="http://schemas.microsoft.com/office/drawing/2014/main" id="{9E313120-1168-4EEB-9829-47CE3DFFFE0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1AAB9C4-B20B-46C0-B853-CA448FCD30AA}"/>
              </a:ext>
            </a:extLst>
          </p:cNvPr>
          <p:cNvSpPr>
            <a:spLocks noGrp="1"/>
          </p:cNvSpPr>
          <p:nvPr>
            <p:ph type="sldNum" sz="quarter" idx="12"/>
          </p:nvPr>
        </p:nvSpPr>
        <p:spPr/>
        <p:txBody>
          <a:bodyPr/>
          <a:lstStyle/>
          <a:p>
            <a:fld id="{78788CAB-ED1D-4D1A-9915-0E706D8E44A5}" type="slidenum">
              <a:rPr lang="en-CA" smtClean="0"/>
              <a:t>‹#›</a:t>
            </a:fld>
            <a:endParaRPr lang="en-CA"/>
          </a:p>
        </p:txBody>
      </p:sp>
    </p:spTree>
    <p:extLst>
      <p:ext uri="{BB962C8B-B14F-4D97-AF65-F5344CB8AC3E}">
        <p14:creationId xmlns:p14="http://schemas.microsoft.com/office/powerpoint/2010/main" val="28370747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EA3DB-CB68-41FD-BBE8-19DCF5FDF8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8ACF1C0-7972-49AF-9D2D-E348297F2C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AFFB036-42DB-4B89-AF4A-00D687EC22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E56F21-7EB4-4486-825A-C335D354A594}"/>
              </a:ext>
            </a:extLst>
          </p:cNvPr>
          <p:cNvSpPr>
            <a:spLocks noGrp="1"/>
          </p:cNvSpPr>
          <p:nvPr>
            <p:ph type="dt" sz="half" idx="10"/>
          </p:nvPr>
        </p:nvSpPr>
        <p:spPr/>
        <p:txBody>
          <a:bodyPr/>
          <a:lstStyle/>
          <a:p>
            <a:fld id="{5F28A9C3-D2E3-411D-9532-63633857653A}" type="datetimeFigureOut">
              <a:rPr lang="en-CA" smtClean="0"/>
              <a:t>2022-04-27</a:t>
            </a:fld>
            <a:endParaRPr lang="en-CA"/>
          </a:p>
        </p:txBody>
      </p:sp>
      <p:sp>
        <p:nvSpPr>
          <p:cNvPr id="6" name="Footer Placeholder 5">
            <a:extLst>
              <a:ext uri="{FF2B5EF4-FFF2-40B4-BE49-F238E27FC236}">
                <a16:creationId xmlns:a16="http://schemas.microsoft.com/office/drawing/2014/main" id="{E5451855-E3FD-4599-998E-E7B6E1225F5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D296CE2-848C-4343-9F2B-E43F5C66B940}"/>
              </a:ext>
            </a:extLst>
          </p:cNvPr>
          <p:cNvSpPr>
            <a:spLocks noGrp="1"/>
          </p:cNvSpPr>
          <p:nvPr>
            <p:ph type="sldNum" sz="quarter" idx="12"/>
          </p:nvPr>
        </p:nvSpPr>
        <p:spPr/>
        <p:txBody>
          <a:bodyPr/>
          <a:lstStyle/>
          <a:p>
            <a:fld id="{78788CAB-ED1D-4D1A-9915-0E706D8E44A5}" type="slidenum">
              <a:rPr lang="en-CA" smtClean="0"/>
              <a:t>‹#›</a:t>
            </a:fld>
            <a:endParaRPr lang="en-CA"/>
          </a:p>
        </p:txBody>
      </p:sp>
    </p:spTree>
    <p:extLst>
      <p:ext uri="{BB962C8B-B14F-4D97-AF65-F5344CB8AC3E}">
        <p14:creationId xmlns:p14="http://schemas.microsoft.com/office/powerpoint/2010/main" val="3926446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D5AA6-E34F-422F-BCCA-41EF1B425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60C43-CDE0-416E-A29D-4FFFBFD18E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56593E-384A-4B1A-AA1B-60B7B40F3451}"/>
              </a:ext>
            </a:extLst>
          </p:cNvPr>
          <p:cNvSpPr>
            <a:spLocks noGrp="1"/>
          </p:cNvSpPr>
          <p:nvPr>
            <p:ph type="dt" sz="half" idx="10"/>
          </p:nvPr>
        </p:nvSpPr>
        <p:spPr/>
        <p:txBody>
          <a:bodyPr/>
          <a:lstStyle/>
          <a:p>
            <a:fld id="{B22045ED-FBE3-4143-ACE9-68C5B8FD266A}" type="datetimeFigureOut">
              <a:rPr lang="en-US" smtClean="0"/>
              <a:t>4/27/2022</a:t>
            </a:fld>
            <a:endParaRPr lang="en-US"/>
          </a:p>
        </p:txBody>
      </p:sp>
      <p:sp>
        <p:nvSpPr>
          <p:cNvPr id="5" name="Footer Placeholder 4">
            <a:extLst>
              <a:ext uri="{FF2B5EF4-FFF2-40B4-BE49-F238E27FC236}">
                <a16:creationId xmlns:a16="http://schemas.microsoft.com/office/drawing/2014/main" id="{D441210F-3E12-4990-9E77-1AE45545D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00973-7D9B-4EB6-A089-5927404EB5AD}"/>
              </a:ext>
            </a:extLst>
          </p:cNvPr>
          <p:cNvSpPr>
            <a:spLocks noGrp="1"/>
          </p:cNvSpPr>
          <p:nvPr>
            <p:ph type="sldNum" sz="quarter" idx="12"/>
          </p:nvPr>
        </p:nvSpPr>
        <p:spPr/>
        <p:txBody>
          <a:bodyPr/>
          <a:lstStyle/>
          <a:p>
            <a:fld id="{6FD282F7-D45A-4F8B-B5EC-353423F56555}" type="slidenum">
              <a:rPr lang="en-US" smtClean="0"/>
              <a:t>‹#›</a:t>
            </a:fld>
            <a:endParaRPr lang="en-US"/>
          </a:p>
        </p:txBody>
      </p:sp>
    </p:spTree>
    <p:extLst>
      <p:ext uri="{BB962C8B-B14F-4D97-AF65-F5344CB8AC3E}">
        <p14:creationId xmlns:p14="http://schemas.microsoft.com/office/powerpoint/2010/main" val="37046056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FD73-BBA9-45F3-B9D6-B609B94787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32288BC8-07EB-468E-BF72-7DBC92CA91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715CC7B-A4C1-40E6-9348-1A4F88137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B02A8B-EA0E-4F56-82A5-DE7DD0309DB6}"/>
              </a:ext>
            </a:extLst>
          </p:cNvPr>
          <p:cNvSpPr>
            <a:spLocks noGrp="1"/>
          </p:cNvSpPr>
          <p:nvPr>
            <p:ph type="dt" sz="half" idx="10"/>
          </p:nvPr>
        </p:nvSpPr>
        <p:spPr/>
        <p:txBody>
          <a:bodyPr/>
          <a:lstStyle/>
          <a:p>
            <a:fld id="{5F28A9C3-D2E3-411D-9532-63633857653A}" type="datetimeFigureOut">
              <a:rPr lang="en-CA" smtClean="0"/>
              <a:t>2022-04-27</a:t>
            </a:fld>
            <a:endParaRPr lang="en-CA"/>
          </a:p>
        </p:txBody>
      </p:sp>
      <p:sp>
        <p:nvSpPr>
          <p:cNvPr id="6" name="Footer Placeholder 5">
            <a:extLst>
              <a:ext uri="{FF2B5EF4-FFF2-40B4-BE49-F238E27FC236}">
                <a16:creationId xmlns:a16="http://schemas.microsoft.com/office/drawing/2014/main" id="{15868262-C18A-40D2-91DE-40897409B97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C7854B3-437D-4BFC-B007-2431077F5F4D}"/>
              </a:ext>
            </a:extLst>
          </p:cNvPr>
          <p:cNvSpPr>
            <a:spLocks noGrp="1"/>
          </p:cNvSpPr>
          <p:nvPr>
            <p:ph type="sldNum" sz="quarter" idx="12"/>
          </p:nvPr>
        </p:nvSpPr>
        <p:spPr/>
        <p:txBody>
          <a:bodyPr/>
          <a:lstStyle/>
          <a:p>
            <a:fld id="{78788CAB-ED1D-4D1A-9915-0E706D8E44A5}" type="slidenum">
              <a:rPr lang="en-CA" smtClean="0"/>
              <a:t>‹#›</a:t>
            </a:fld>
            <a:endParaRPr lang="en-CA"/>
          </a:p>
        </p:txBody>
      </p:sp>
    </p:spTree>
    <p:extLst>
      <p:ext uri="{BB962C8B-B14F-4D97-AF65-F5344CB8AC3E}">
        <p14:creationId xmlns:p14="http://schemas.microsoft.com/office/powerpoint/2010/main" val="29175707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074A4-17A4-4657-9832-EBAEA081AD7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D72A413-1A54-4757-9CCE-CE4EE56C26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289F7F6-3962-4EEC-9310-2C87CC6B087C}"/>
              </a:ext>
            </a:extLst>
          </p:cNvPr>
          <p:cNvSpPr>
            <a:spLocks noGrp="1"/>
          </p:cNvSpPr>
          <p:nvPr>
            <p:ph type="dt" sz="half" idx="10"/>
          </p:nvPr>
        </p:nvSpPr>
        <p:spPr/>
        <p:txBody>
          <a:bodyPr/>
          <a:lstStyle/>
          <a:p>
            <a:fld id="{5F28A9C3-D2E3-411D-9532-63633857653A}" type="datetimeFigureOut">
              <a:rPr lang="en-CA" smtClean="0"/>
              <a:t>2022-04-27</a:t>
            </a:fld>
            <a:endParaRPr lang="en-CA"/>
          </a:p>
        </p:txBody>
      </p:sp>
      <p:sp>
        <p:nvSpPr>
          <p:cNvPr id="5" name="Footer Placeholder 4">
            <a:extLst>
              <a:ext uri="{FF2B5EF4-FFF2-40B4-BE49-F238E27FC236}">
                <a16:creationId xmlns:a16="http://schemas.microsoft.com/office/drawing/2014/main" id="{E11E2F2B-0FB3-46DA-A79A-E9BE3FC2D5B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443B03E-F7CF-4164-A78C-429EE8896F5D}"/>
              </a:ext>
            </a:extLst>
          </p:cNvPr>
          <p:cNvSpPr>
            <a:spLocks noGrp="1"/>
          </p:cNvSpPr>
          <p:nvPr>
            <p:ph type="sldNum" sz="quarter" idx="12"/>
          </p:nvPr>
        </p:nvSpPr>
        <p:spPr/>
        <p:txBody>
          <a:bodyPr/>
          <a:lstStyle/>
          <a:p>
            <a:fld id="{78788CAB-ED1D-4D1A-9915-0E706D8E44A5}" type="slidenum">
              <a:rPr lang="en-CA" smtClean="0"/>
              <a:t>‹#›</a:t>
            </a:fld>
            <a:endParaRPr lang="en-CA"/>
          </a:p>
        </p:txBody>
      </p:sp>
    </p:spTree>
    <p:extLst>
      <p:ext uri="{BB962C8B-B14F-4D97-AF65-F5344CB8AC3E}">
        <p14:creationId xmlns:p14="http://schemas.microsoft.com/office/powerpoint/2010/main" val="3692124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3563FB-2B8E-4530-8767-009F5C766F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0266C70-698F-40B3-B67D-B273B614E2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7C2EC2B-2ED9-4B16-BF8B-E798B67A308B}"/>
              </a:ext>
            </a:extLst>
          </p:cNvPr>
          <p:cNvSpPr>
            <a:spLocks noGrp="1"/>
          </p:cNvSpPr>
          <p:nvPr>
            <p:ph type="dt" sz="half" idx="10"/>
          </p:nvPr>
        </p:nvSpPr>
        <p:spPr/>
        <p:txBody>
          <a:bodyPr/>
          <a:lstStyle/>
          <a:p>
            <a:fld id="{5F28A9C3-D2E3-411D-9532-63633857653A}" type="datetimeFigureOut">
              <a:rPr lang="en-CA" smtClean="0"/>
              <a:t>2022-04-27</a:t>
            </a:fld>
            <a:endParaRPr lang="en-CA"/>
          </a:p>
        </p:txBody>
      </p:sp>
      <p:sp>
        <p:nvSpPr>
          <p:cNvPr id="5" name="Footer Placeholder 4">
            <a:extLst>
              <a:ext uri="{FF2B5EF4-FFF2-40B4-BE49-F238E27FC236}">
                <a16:creationId xmlns:a16="http://schemas.microsoft.com/office/drawing/2014/main" id="{C18355AF-537E-4F07-A0F6-ECBE4AD8E59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5C3608F-F62C-4EF6-BC82-1D42ACBB00CE}"/>
              </a:ext>
            </a:extLst>
          </p:cNvPr>
          <p:cNvSpPr>
            <a:spLocks noGrp="1"/>
          </p:cNvSpPr>
          <p:nvPr>
            <p:ph type="sldNum" sz="quarter" idx="12"/>
          </p:nvPr>
        </p:nvSpPr>
        <p:spPr/>
        <p:txBody>
          <a:bodyPr/>
          <a:lstStyle/>
          <a:p>
            <a:fld id="{78788CAB-ED1D-4D1A-9915-0E706D8E44A5}" type="slidenum">
              <a:rPr lang="en-CA" smtClean="0"/>
              <a:t>‹#›</a:t>
            </a:fld>
            <a:endParaRPr lang="en-CA"/>
          </a:p>
        </p:txBody>
      </p:sp>
    </p:spTree>
    <p:extLst>
      <p:ext uri="{BB962C8B-B14F-4D97-AF65-F5344CB8AC3E}">
        <p14:creationId xmlns:p14="http://schemas.microsoft.com/office/powerpoint/2010/main" val="14414838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BA282-7E0F-4BC1-9C24-255ED795AC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524367-968F-43EA-BB13-58B3A5808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5235AA-6B14-4551-B08F-DEC5F3DCCC64}"/>
              </a:ext>
            </a:extLst>
          </p:cNvPr>
          <p:cNvSpPr>
            <a:spLocks noGrp="1"/>
          </p:cNvSpPr>
          <p:nvPr>
            <p:ph type="dt" sz="half" idx="10"/>
          </p:nvPr>
        </p:nvSpPr>
        <p:spPr/>
        <p:txBody>
          <a:bodyPr/>
          <a:lstStyle/>
          <a:p>
            <a:fld id="{47E89F65-00A2-4D7A-B68C-35289DC82305}" type="datetimeFigureOut">
              <a:rPr lang="en-US" smtClean="0"/>
              <a:t>4/27/2022</a:t>
            </a:fld>
            <a:endParaRPr lang="en-US"/>
          </a:p>
        </p:txBody>
      </p:sp>
      <p:sp>
        <p:nvSpPr>
          <p:cNvPr id="5" name="Footer Placeholder 4">
            <a:extLst>
              <a:ext uri="{FF2B5EF4-FFF2-40B4-BE49-F238E27FC236}">
                <a16:creationId xmlns:a16="http://schemas.microsoft.com/office/drawing/2014/main" id="{33BFB104-2A25-489B-9ACC-A868685CC5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BCDE4A-B0FC-497F-AF88-27B51ADC1CCD}"/>
              </a:ext>
            </a:extLst>
          </p:cNvPr>
          <p:cNvSpPr>
            <a:spLocks noGrp="1"/>
          </p:cNvSpPr>
          <p:nvPr>
            <p:ph type="sldNum" sz="quarter" idx="12"/>
          </p:nvPr>
        </p:nvSpPr>
        <p:spPr/>
        <p:txBody>
          <a:bodyPr/>
          <a:lstStyle/>
          <a:p>
            <a:fld id="{5D9D5C51-DF87-44FB-AC7B-D6BAB53D86F0}" type="slidenum">
              <a:rPr lang="en-US" smtClean="0"/>
              <a:t>‹#›</a:t>
            </a:fld>
            <a:endParaRPr lang="en-US"/>
          </a:p>
        </p:txBody>
      </p:sp>
    </p:spTree>
    <p:extLst>
      <p:ext uri="{BB962C8B-B14F-4D97-AF65-F5344CB8AC3E}">
        <p14:creationId xmlns:p14="http://schemas.microsoft.com/office/powerpoint/2010/main" val="5923768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E30A-280E-4E59-B137-8CA47066E3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AD54C4-B58A-487D-BFB8-4FF99F46FE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5AE7A-1CA5-41F4-86A3-F231ABCDF6AD}"/>
              </a:ext>
            </a:extLst>
          </p:cNvPr>
          <p:cNvSpPr>
            <a:spLocks noGrp="1"/>
          </p:cNvSpPr>
          <p:nvPr>
            <p:ph type="dt" sz="half" idx="10"/>
          </p:nvPr>
        </p:nvSpPr>
        <p:spPr/>
        <p:txBody>
          <a:bodyPr/>
          <a:lstStyle/>
          <a:p>
            <a:fld id="{47E89F65-00A2-4D7A-B68C-35289DC82305}" type="datetimeFigureOut">
              <a:rPr lang="en-US" smtClean="0"/>
              <a:t>4/27/2022</a:t>
            </a:fld>
            <a:endParaRPr lang="en-US"/>
          </a:p>
        </p:txBody>
      </p:sp>
      <p:sp>
        <p:nvSpPr>
          <p:cNvPr id="5" name="Footer Placeholder 4">
            <a:extLst>
              <a:ext uri="{FF2B5EF4-FFF2-40B4-BE49-F238E27FC236}">
                <a16:creationId xmlns:a16="http://schemas.microsoft.com/office/drawing/2014/main" id="{8153F3D2-D6CF-442A-A9AD-560A74786E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22D51F-1C8B-449F-B662-D2899542AC13}"/>
              </a:ext>
            </a:extLst>
          </p:cNvPr>
          <p:cNvSpPr>
            <a:spLocks noGrp="1"/>
          </p:cNvSpPr>
          <p:nvPr>
            <p:ph type="sldNum" sz="quarter" idx="12"/>
          </p:nvPr>
        </p:nvSpPr>
        <p:spPr/>
        <p:txBody>
          <a:bodyPr/>
          <a:lstStyle/>
          <a:p>
            <a:fld id="{5D9D5C51-DF87-44FB-AC7B-D6BAB53D86F0}" type="slidenum">
              <a:rPr lang="en-US" smtClean="0"/>
              <a:t>‹#›</a:t>
            </a:fld>
            <a:endParaRPr lang="en-US"/>
          </a:p>
        </p:txBody>
      </p:sp>
    </p:spTree>
    <p:extLst>
      <p:ext uri="{BB962C8B-B14F-4D97-AF65-F5344CB8AC3E}">
        <p14:creationId xmlns:p14="http://schemas.microsoft.com/office/powerpoint/2010/main" val="26714160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FDCDB-EF93-41F5-9A2D-3A244438CE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B63622-02B7-4FF7-8E16-B5C7E4548D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B8CF07-691D-4960-8B31-A5BAD495FA16}"/>
              </a:ext>
            </a:extLst>
          </p:cNvPr>
          <p:cNvSpPr>
            <a:spLocks noGrp="1"/>
          </p:cNvSpPr>
          <p:nvPr>
            <p:ph type="dt" sz="half" idx="10"/>
          </p:nvPr>
        </p:nvSpPr>
        <p:spPr/>
        <p:txBody>
          <a:bodyPr/>
          <a:lstStyle/>
          <a:p>
            <a:fld id="{47E89F65-00A2-4D7A-B68C-35289DC82305}" type="datetimeFigureOut">
              <a:rPr lang="en-US" smtClean="0"/>
              <a:t>4/27/2022</a:t>
            </a:fld>
            <a:endParaRPr lang="en-US"/>
          </a:p>
        </p:txBody>
      </p:sp>
      <p:sp>
        <p:nvSpPr>
          <p:cNvPr id="5" name="Footer Placeholder 4">
            <a:extLst>
              <a:ext uri="{FF2B5EF4-FFF2-40B4-BE49-F238E27FC236}">
                <a16:creationId xmlns:a16="http://schemas.microsoft.com/office/drawing/2014/main" id="{7E237F8A-91D8-4CC1-8B8B-A81F26EE2A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63CF8A-D194-4484-95B8-6E4C4F3ED050}"/>
              </a:ext>
            </a:extLst>
          </p:cNvPr>
          <p:cNvSpPr>
            <a:spLocks noGrp="1"/>
          </p:cNvSpPr>
          <p:nvPr>
            <p:ph type="sldNum" sz="quarter" idx="12"/>
          </p:nvPr>
        </p:nvSpPr>
        <p:spPr/>
        <p:txBody>
          <a:bodyPr/>
          <a:lstStyle/>
          <a:p>
            <a:fld id="{5D9D5C51-DF87-44FB-AC7B-D6BAB53D86F0}" type="slidenum">
              <a:rPr lang="en-US" smtClean="0"/>
              <a:t>‹#›</a:t>
            </a:fld>
            <a:endParaRPr lang="en-US"/>
          </a:p>
        </p:txBody>
      </p:sp>
    </p:spTree>
    <p:extLst>
      <p:ext uri="{BB962C8B-B14F-4D97-AF65-F5344CB8AC3E}">
        <p14:creationId xmlns:p14="http://schemas.microsoft.com/office/powerpoint/2010/main" val="3332052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5A6C8-9CB6-4506-9449-6E2A8C285F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E23DD7-66EB-4251-954A-BCE4B4D1C6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672F29-0DD2-49DF-8BF4-401AC9FA10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E6AF3D-122C-46F5-8E61-F435D75200D2}"/>
              </a:ext>
            </a:extLst>
          </p:cNvPr>
          <p:cNvSpPr>
            <a:spLocks noGrp="1"/>
          </p:cNvSpPr>
          <p:nvPr>
            <p:ph type="dt" sz="half" idx="10"/>
          </p:nvPr>
        </p:nvSpPr>
        <p:spPr/>
        <p:txBody>
          <a:bodyPr/>
          <a:lstStyle/>
          <a:p>
            <a:fld id="{47E89F65-00A2-4D7A-B68C-35289DC82305}" type="datetimeFigureOut">
              <a:rPr lang="en-US" smtClean="0"/>
              <a:t>4/27/2022</a:t>
            </a:fld>
            <a:endParaRPr lang="en-US"/>
          </a:p>
        </p:txBody>
      </p:sp>
      <p:sp>
        <p:nvSpPr>
          <p:cNvPr id="6" name="Footer Placeholder 5">
            <a:extLst>
              <a:ext uri="{FF2B5EF4-FFF2-40B4-BE49-F238E27FC236}">
                <a16:creationId xmlns:a16="http://schemas.microsoft.com/office/drawing/2014/main" id="{72DE868B-82A7-4829-8384-84BF8274C9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4B1032-8CD0-447D-B6E8-44BC0ED9188E}"/>
              </a:ext>
            </a:extLst>
          </p:cNvPr>
          <p:cNvSpPr>
            <a:spLocks noGrp="1"/>
          </p:cNvSpPr>
          <p:nvPr>
            <p:ph type="sldNum" sz="quarter" idx="12"/>
          </p:nvPr>
        </p:nvSpPr>
        <p:spPr/>
        <p:txBody>
          <a:bodyPr/>
          <a:lstStyle/>
          <a:p>
            <a:fld id="{5D9D5C51-DF87-44FB-AC7B-D6BAB53D86F0}" type="slidenum">
              <a:rPr lang="en-US" smtClean="0"/>
              <a:t>‹#›</a:t>
            </a:fld>
            <a:endParaRPr lang="en-US"/>
          </a:p>
        </p:txBody>
      </p:sp>
    </p:spTree>
    <p:extLst>
      <p:ext uri="{BB962C8B-B14F-4D97-AF65-F5344CB8AC3E}">
        <p14:creationId xmlns:p14="http://schemas.microsoft.com/office/powerpoint/2010/main" val="4421555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1D06B-AD39-48D6-969A-6C9647D07F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5688F6-01C1-4A30-B2EF-CF9C63991D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E4D824-BF38-47B4-AA48-C316AE9387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98E4BB-68E1-483C-A757-BD55B59837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8F1BC-C8C2-4499-8F58-322CA7E857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CBE57C-335D-4527-8483-FD7F2B9B4659}"/>
              </a:ext>
            </a:extLst>
          </p:cNvPr>
          <p:cNvSpPr>
            <a:spLocks noGrp="1"/>
          </p:cNvSpPr>
          <p:nvPr>
            <p:ph type="dt" sz="half" idx="10"/>
          </p:nvPr>
        </p:nvSpPr>
        <p:spPr/>
        <p:txBody>
          <a:bodyPr/>
          <a:lstStyle/>
          <a:p>
            <a:fld id="{47E89F65-00A2-4D7A-B68C-35289DC82305}" type="datetimeFigureOut">
              <a:rPr lang="en-US" smtClean="0"/>
              <a:t>4/27/2022</a:t>
            </a:fld>
            <a:endParaRPr lang="en-US"/>
          </a:p>
        </p:txBody>
      </p:sp>
      <p:sp>
        <p:nvSpPr>
          <p:cNvPr id="8" name="Footer Placeholder 7">
            <a:extLst>
              <a:ext uri="{FF2B5EF4-FFF2-40B4-BE49-F238E27FC236}">
                <a16:creationId xmlns:a16="http://schemas.microsoft.com/office/drawing/2014/main" id="{E23BE2B1-D9AB-456E-B85F-F840770962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078F80-8AA2-4B94-B7A7-59347A5BB08A}"/>
              </a:ext>
            </a:extLst>
          </p:cNvPr>
          <p:cNvSpPr>
            <a:spLocks noGrp="1"/>
          </p:cNvSpPr>
          <p:nvPr>
            <p:ph type="sldNum" sz="quarter" idx="12"/>
          </p:nvPr>
        </p:nvSpPr>
        <p:spPr/>
        <p:txBody>
          <a:bodyPr/>
          <a:lstStyle/>
          <a:p>
            <a:fld id="{5D9D5C51-DF87-44FB-AC7B-D6BAB53D86F0}" type="slidenum">
              <a:rPr lang="en-US" smtClean="0"/>
              <a:t>‹#›</a:t>
            </a:fld>
            <a:endParaRPr lang="en-US"/>
          </a:p>
        </p:txBody>
      </p:sp>
    </p:spTree>
    <p:extLst>
      <p:ext uri="{BB962C8B-B14F-4D97-AF65-F5344CB8AC3E}">
        <p14:creationId xmlns:p14="http://schemas.microsoft.com/office/powerpoint/2010/main" val="1112056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8A908-853C-4145-BF07-CC3AF088B7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95A4BB-51C7-4125-9EED-4C8D29DC6299}"/>
              </a:ext>
            </a:extLst>
          </p:cNvPr>
          <p:cNvSpPr>
            <a:spLocks noGrp="1"/>
          </p:cNvSpPr>
          <p:nvPr>
            <p:ph type="dt" sz="half" idx="10"/>
          </p:nvPr>
        </p:nvSpPr>
        <p:spPr/>
        <p:txBody>
          <a:bodyPr/>
          <a:lstStyle/>
          <a:p>
            <a:fld id="{47E89F65-00A2-4D7A-B68C-35289DC82305}" type="datetimeFigureOut">
              <a:rPr lang="en-US" smtClean="0"/>
              <a:t>4/27/2022</a:t>
            </a:fld>
            <a:endParaRPr lang="en-US"/>
          </a:p>
        </p:txBody>
      </p:sp>
      <p:sp>
        <p:nvSpPr>
          <p:cNvPr id="4" name="Footer Placeholder 3">
            <a:extLst>
              <a:ext uri="{FF2B5EF4-FFF2-40B4-BE49-F238E27FC236}">
                <a16:creationId xmlns:a16="http://schemas.microsoft.com/office/drawing/2014/main" id="{1C42DC05-D9F5-441A-BDD2-11C448FA94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927977-E707-479A-A840-74652D737892}"/>
              </a:ext>
            </a:extLst>
          </p:cNvPr>
          <p:cNvSpPr>
            <a:spLocks noGrp="1"/>
          </p:cNvSpPr>
          <p:nvPr>
            <p:ph type="sldNum" sz="quarter" idx="12"/>
          </p:nvPr>
        </p:nvSpPr>
        <p:spPr/>
        <p:txBody>
          <a:bodyPr/>
          <a:lstStyle/>
          <a:p>
            <a:fld id="{5D9D5C51-DF87-44FB-AC7B-D6BAB53D86F0}" type="slidenum">
              <a:rPr lang="en-US" smtClean="0"/>
              <a:t>‹#›</a:t>
            </a:fld>
            <a:endParaRPr lang="en-US"/>
          </a:p>
        </p:txBody>
      </p:sp>
    </p:spTree>
    <p:extLst>
      <p:ext uri="{BB962C8B-B14F-4D97-AF65-F5344CB8AC3E}">
        <p14:creationId xmlns:p14="http://schemas.microsoft.com/office/powerpoint/2010/main" val="13573956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C79CEA-53F4-420E-ACC8-F1E98BC3089C}"/>
              </a:ext>
            </a:extLst>
          </p:cNvPr>
          <p:cNvSpPr>
            <a:spLocks noGrp="1"/>
          </p:cNvSpPr>
          <p:nvPr>
            <p:ph type="dt" sz="half" idx="10"/>
          </p:nvPr>
        </p:nvSpPr>
        <p:spPr/>
        <p:txBody>
          <a:bodyPr/>
          <a:lstStyle/>
          <a:p>
            <a:fld id="{47E89F65-00A2-4D7A-B68C-35289DC82305}" type="datetimeFigureOut">
              <a:rPr lang="en-US" smtClean="0"/>
              <a:t>4/27/2022</a:t>
            </a:fld>
            <a:endParaRPr lang="en-US"/>
          </a:p>
        </p:txBody>
      </p:sp>
      <p:sp>
        <p:nvSpPr>
          <p:cNvPr id="3" name="Footer Placeholder 2">
            <a:extLst>
              <a:ext uri="{FF2B5EF4-FFF2-40B4-BE49-F238E27FC236}">
                <a16:creationId xmlns:a16="http://schemas.microsoft.com/office/drawing/2014/main" id="{948D4A34-46B1-4961-A72F-D022549F15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19367D-56F5-4C9E-ABD5-52B1A0B2DC10}"/>
              </a:ext>
            </a:extLst>
          </p:cNvPr>
          <p:cNvSpPr>
            <a:spLocks noGrp="1"/>
          </p:cNvSpPr>
          <p:nvPr>
            <p:ph type="sldNum" sz="quarter" idx="12"/>
          </p:nvPr>
        </p:nvSpPr>
        <p:spPr/>
        <p:txBody>
          <a:bodyPr/>
          <a:lstStyle/>
          <a:p>
            <a:fld id="{5D9D5C51-DF87-44FB-AC7B-D6BAB53D86F0}" type="slidenum">
              <a:rPr lang="en-US" smtClean="0"/>
              <a:t>‹#›</a:t>
            </a:fld>
            <a:endParaRPr lang="en-US"/>
          </a:p>
        </p:txBody>
      </p:sp>
    </p:spTree>
    <p:extLst>
      <p:ext uri="{BB962C8B-B14F-4D97-AF65-F5344CB8AC3E}">
        <p14:creationId xmlns:p14="http://schemas.microsoft.com/office/powerpoint/2010/main" val="3104863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47BCE-C69D-4C51-885C-0C1B4E0A2B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C24C8D-7631-4FC0-9084-D909A025EA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C3D8E5-A63A-4282-828F-81E615437C07}"/>
              </a:ext>
            </a:extLst>
          </p:cNvPr>
          <p:cNvSpPr>
            <a:spLocks noGrp="1"/>
          </p:cNvSpPr>
          <p:nvPr>
            <p:ph type="dt" sz="half" idx="10"/>
          </p:nvPr>
        </p:nvSpPr>
        <p:spPr/>
        <p:txBody>
          <a:bodyPr/>
          <a:lstStyle/>
          <a:p>
            <a:fld id="{B22045ED-FBE3-4143-ACE9-68C5B8FD266A}" type="datetimeFigureOut">
              <a:rPr lang="en-US" smtClean="0"/>
              <a:t>4/27/2022</a:t>
            </a:fld>
            <a:endParaRPr lang="en-US"/>
          </a:p>
        </p:txBody>
      </p:sp>
      <p:sp>
        <p:nvSpPr>
          <p:cNvPr id="5" name="Footer Placeholder 4">
            <a:extLst>
              <a:ext uri="{FF2B5EF4-FFF2-40B4-BE49-F238E27FC236}">
                <a16:creationId xmlns:a16="http://schemas.microsoft.com/office/drawing/2014/main" id="{28067520-DBB8-4336-B0EC-1C24AA0FB0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9A6C23-8CF1-45CB-855B-6CEE43A02503}"/>
              </a:ext>
            </a:extLst>
          </p:cNvPr>
          <p:cNvSpPr>
            <a:spLocks noGrp="1"/>
          </p:cNvSpPr>
          <p:nvPr>
            <p:ph type="sldNum" sz="quarter" idx="12"/>
          </p:nvPr>
        </p:nvSpPr>
        <p:spPr/>
        <p:txBody>
          <a:bodyPr/>
          <a:lstStyle/>
          <a:p>
            <a:fld id="{6FD282F7-D45A-4F8B-B5EC-353423F56555}" type="slidenum">
              <a:rPr lang="en-US" smtClean="0"/>
              <a:t>‹#›</a:t>
            </a:fld>
            <a:endParaRPr lang="en-US"/>
          </a:p>
        </p:txBody>
      </p:sp>
    </p:spTree>
    <p:extLst>
      <p:ext uri="{BB962C8B-B14F-4D97-AF65-F5344CB8AC3E}">
        <p14:creationId xmlns:p14="http://schemas.microsoft.com/office/powerpoint/2010/main" val="9948455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C051F-293F-4E4A-BA15-11D8B31E2B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5F4202-80BF-432B-A803-8DA06E6E98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80C504-DAA5-476F-9219-8D88ED1AB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0BEC86-81CF-4DCA-98FD-28BAF9F9E13A}"/>
              </a:ext>
            </a:extLst>
          </p:cNvPr>
          <p:cNvSpPr>
            <a:spLocks noGrp="1"/>
          </p:cNvSpPr>
          <p:nvPr>
            <p:ph type="dt" sz="half" idx="10"/>
          </p:nvPr>
        </p:nvSpPr>
        <p:spPr/>
        <p:txBody>
          <a:bodyPr/>
          <a:lstStyle/>
          <a:p>
            <a:fld id="{47E89F65-00A2-4D7A-B68C-35289DC82305}" type="datetimeFigureOut">
              <a:rPr lang="en-US" smtClean="0"/>
              <a:t>4/27/2022</a:t>
            </a:fld>
            <a:endParaRPr lang="en-US"/>
          </a:p>
        </p:txBody>
      </p:sp>
      <p:sp>
        <p:nvSpPr>
          <p:cNvPr id="6" name="Footer Placeholder 5">
            <a:extLst>
              <a:ext uri="{FF2B5EF4-FFF2-40B4-BE49-F238E27FC236}">
                <a16:creationId xmlns:a16="http://schemas.microsoft.com/office/drawing/2014/main" id="{5A67D712-27DE-4B74-920C-657A8E8BAB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8192DD-04C9-4933-9E17-2C49F2554047}"/>
              </a:ext>
            </a:extLst>
          </p:cNvPr>
          <p:cNvSpPr>
            <a:spLocks noGrp="1"/>
          </p:cNvSpPr>
          <p:nvPr>
            <p:ph type="sldNum" sz="quarter" idx="12"/>
          </p:nvPr>
        </p:nvSpPr>
        <p:spPr/>
        <p:txBody>
          <a:bodyPr/>
          <a:lstStyle/>
          <a:p>
            <a:fld id="{5D9D5C51-DF87-44FB-AC7B-D6BAB53D86F0}" type="slidenum">
              <a:rPr lang="en-US" smtClean="0"/>
              <a:t>‹#›</a:t>
            </a:fld>
            <a:endParaRPr lang="en-US"/>
          </a:p>
        </p:txBody>
      </p:sp>
    </p:spTree>
    <p:extLst>
      <p:ext uri="{BB962C8B-B14F-4D97-AF65-F5344CB8AC3E}">
        <p14:creationId xmlns:p14="http://schemas.microsoft.com/office/powerpoint/2010/main" val="6158841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A718C-6743-411C-80D1-7DAFBBEED9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F0E882-8971-41BD-A2CC-DB5F7D62BE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07D8BF-B050-4372-808D-55F98503FA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FA8310-1283-4257-B9F6-B75982E3B064}"/>
              </a:ext>
            </a:extLst>
          </p:cNvPr>
          <p:cNvSpPr>
            <a:spLocks noGrp="1"/>
          </p:cNvSpPr>
          <p:nvPr>
            <p:ph type="dt" sz="half" idx="10"/>
          </p:nvPr>
        </p:nvSpPr>
        <p:spPr/>
        <p:txBody>
          <a:bodyPr/>
          <a:lstStyle/>
          <a:p>
            <a:fld id="{47E89F65-00A2-4D7A-B68C-35289DC82305}" type="datetimeFigureOut">
              <a:rPr lang="en-US" smtClean="0"/>
              <a:t>4/27/2022</a:t>
            </a:fld>
            <a:endParaRPr lang="en-US"/>
          </a:p>
        </p:txBody>
      </p:sp>
      <p:sp>
        <p:nvSpPr>
          <p:cNvPr id="6" name="Footer Placeholder 5">
            <a:extLst>
              <a:ext uri="{FF2B5EF4-FFF2-40B4-BE49-F238E27FC236}">
                <a16:creationId xmlns:a16="http://schemas.microsoft.com/office/drawing/2014/main" id="{43427CEF-E0BA-47D3-B79C-B3A4EA2593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588CAC-E94F-42BE-BABE-EAC201292059}"/>
              </a:ext>
            </a:extLst>
          </p:cNvPr>
          <p:cNvSpPr>
            <a:spLocks noGrp="1"/>
          </p:cNvSpPr>
          <p:nvPr>
            <p:ph type="sldNum" sz="quarter" idx="12"/>
          </p:nvPr>
        </p:nvSpPr>
        <p:spPr/>
        <p:txBody>
          <a:bodyPr/>
          <a:lstStyle/>
          <a:p>
            <a:fld id="{5D9D5C51-DF87-44FB-AC7B-D6BAB53D86F0}" type="slidenum">
              <a:rPr lang="en-US" smtClean="0"/>
              <a:t>‹#›</a:t>
            </a:fld>
            <a:endParaRPr lang="en-US"/>
          </a:p>
        </p:txBody>
      </p:sp>
    </p:spTree>
    <p:extLst>
      <p:ext uri="{BB962C8B-B14F-4D97-AF65-F5344CB8AC3E}">
        <p14:creationId xmlns:p14="http://schemas.microsoft.com/office/powerpoint/2010/main" val="4885413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C573C-7D18-4452-8682-88044B9194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238E09-F5FF-464C-AEC9-717E9988BB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655E44-9A18-464F-9437-497C90C53EA4}"/>
              </a:ext>
            </a:extLst>
          </p:cNvPr>
          <p:cNvSpPr>
            <a:spLocks noGrp="1"/>
          </p:cNvSpPr>
          <p:nvPr>
            <p:ph type="dt" sz="half" idx="10"/>
          </p:nvPr>
        </p:nvSpPr>
        <p:spPr/>
        <p:txBody>
          <a:bodyPr/>
          <a:lstStyle/>
          <a:p>
            <a:fld id="{47E89F65-00A2-4D7A-B68C-35289DC82305}" type="datetimeFigureOut">
              <a:rPr lang="en-US" smtClean="0"/>
              <a:t>4/27/2022</a:t>
            </a:fld>
            <a:endParaRPr lang="en-US"/>
          </a:p>
        </p:txBody>
      </p:sp>
      <p:sp>
        <p:nvSpPr>
          <p:cNvPr id="5" name="Footer Placeholder 4">
            <a:extLst>
              <a:ext uri="{FF2B5EF4-FFF2-40B4-BE49-F238E27FC236}">
                <a16:creationId xmlns:a16="http://schemas.microsoft.com/office/drawing/2014/main" id="{F598767A-F779-49CE-BE2F-F136357452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D84058-1C0E-41B0-9408-2BB96A831102}"/>
              </a:ext>
            </a:extLst>
          </p:cNvPr>
          <p:cNvSpPr>
            <a:spLocks noGrp="1"/>
          </p:cNvSpPr>
          <p:nvPr>
            <p:ph type="sldNum" sz="quarter" idx="12"/>
          </p:nvPr>
        </p:nvSpPr>
        <p:spPr/>
        <p:txBody>
          <a:bodyPr/>
          <a:lstStyle/>
          <a:p>
            <a:fld id="{5D9D5C51-DF87-44FB-AC7B-D6BAB53D86F0}" type="slidenum">
              <a:rPr lang="en-US" smtClean="0"/>
              <a:t>‹#›</a:t>
            </a:fld>
            <a:endParaRPr lang="en-US"/>
          </a:p>
        </p:txBody>
      </p:sp>
    </p:spTree>
    <p:extLst>
      <p:ext uri="{BB962C8B-B14F-4D97-AF65-F5344CB8AC3E}">
        <p14:creationId xmlns:p14="http://schemas.microsoft.com/office/powerpoint/2010/main" val="12753828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A89611-1A46-4209-98B8-6CCC1AF2E6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3231D8-626D-4082-A6C2-95D96648E4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2EF8BB-0E09-41C0-AD8D-6203A363FF22}"/>
              </a:ext>
            </a:extLst>
          </p:cNvPr>
          <p:cNvSpPr>
            <a:spLocks noGrp="1"/>
          </p:cNvSpPr>
          <p:nvPr>
            <p:ph type="dt" sz="half" idx="10"/>
          </p:nvPr>
        </p:nvSpPr>
        <p:spPr/>
        <p:txBody>
          <a:bodyPr/>
          <a:lstStyle/>
          <a:p>
            <a:fld id="{47E89F65-00A2-4D7A-B68C-35289DC82305}" type="datetimeFigureOut">
              <a:rPr lang="en-US" smtClean="0"/>
              <a:t>4/27/2022</a:t>
            </a:fld>
            <a:endParaRPr lang="en-US"/>
          </a:p>
        </p:txBody>
      </p:sp>
      <p:sp>
        <p:nvSpPr>
          <p:cNvPr id="5" name="Footer Placeholder 4">
            <a:extLst>
              <a:ext uri="{FF2B5EF4-FFF2-40B4-BE49-F238E27FC236}">
                <a16:creationId xmlns:a16="http://schemas.microsoft.com/office/drawing/2014/main" id="{08931CEF-7170-4576-8AA9-36F61935E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FB05D-BD6A-4612-99AF-FCF9E5091DF2}"/>
              </a:ext>
            </a:extLst>
          </p:cNvPr>
          <p:cNvSpPr>
            <a:spLocks noGrp="1"/>
          </p:cNvSpPr>
          <p:nvPr>
            <p:ph type="sldNum" sz="quarter" idx="12"/>
          </p:nvPr>
        </p:nvSpPr>
        <p:spPr/>
        <p:txBody>
          <a:bodyPr/>
          <a:lstStyle/>
          <a:p>
            <a:fld id="{5D9D5C51-DF87-44FB-AC7B-D6BAB53D86F0}" type="slidenum">
              <a:rPr lang="en-US" smtClean="0"/>
              <a:t>‹#›</a:t>
            </a:fld>
            <a:endParaRPr lang="en-US"/>
          </a:p>
        </p:txBody>
      </p:sp>
    </p:spTree>
    <p:extLst>
      <p:ext uri="{BB962C8B-B14F-4D97-AF65-F5344CB8AC3E}">
        <p14:creationId xmlns:p14="http://schemas.microsoft.com/office/powerpoint/2010/main" val="23971041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65E6B-DA11-4C59-A2F0-AE85FC1765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B680D92-8031-4082-9335-68B9BE8490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B49928E-4131-4232-94E8-44F446EDBEBC}"/>
              </a:ext>
            </a:extLst>
          </p:cNvPr>
          <p:cNvSpPr>
            <a:spLocks noGrp="1"/>
          </p:cNvSpPr>
          <p:nvPr>
            <p:ph type="dt" sz="half" idx="10"/>
          </p:nvPr>
        </p:nvSpPr>
        <p:spPr/>
        <p:txBody>
          <a:bodyPr/>
          <a:lstStyle/>
          <a:p>
            <a:fld id="{BB0DA428-D83E-4664-A388-CB6AC38B5268}" type="datetimeFigureOut">
              <a:rPr lang="en-CA" smtClean="0"/>
              <a:t>2022-04-27</a:t>
            </a:fld>
            <a:endParaRPr lang="en-CA"/>
          </a:p>
        </p:txBody>
      </p:sp>
      <p:sp>
        <p:nvSpPr>
          <p:cNvPr id="5" name="Footer Placeholder 4">
            <a:extLst>
              <a:ext uri="{FF2B5EF4-FFF2-40B4-BE49-F238E27FC236}">
                <a16:creationId xmlns:a16="http://schemas.microsoft.com/office/drawing/2014/main" id="{B32461CE-C318-488B-9011-4DEEC16940B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358AF18-BD00-4907-9AE4-9AB8C73C04C8}"/>
              </a:ext>
            </a:extLst>
          </p:cNvPr>
          <p:cNvSpPr>
            <a:spLocks noGrp="1"/>
          </p:cNvSpPr>
          <p:nvPr>
            <p:ph type="sldNum" sz="quarter" idx="12"/>
          </p:nvPr>
        </p:nvSpPr>
        <p:spPr/>
        <p:txBody>
          <a:bodyPr/>
          <a:lstStyle/>
          <a:p>
            <a:fld id="{750376D4-4773-4D6B-8E24-5019F6746EFC}" type="slidenum">
              <a:rPr lang="en-CA" smtClean="0"/>
              <a:t>‹#›</a:t>
            </a:fld>
            <a:endParaRPr lang="en-CA"/>
          </a:p>
        </p:txBody>
      </p:sp>
    </p:spTree>
    <p:extLst>
      <p:ext uri="{BB962C8B-B14F-4D97-AF65-F5344CB8AC3E}">
        <p14:creationId xmlns:p14="http://schemas.microsoft.com/office/powerpoint/2010/main" val="2791891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B394B-5A56-4C10-B2A8-BD01F9F7EB1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C63F35D-E28C-42BF-A66C-285B0F6EF8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6ACD9AD-FFC5-4CB3-8BB7-C587D3501F64}"/>
              </a:ext>
            </a:extLst>
          </p:cNvPr>
          <p:cNvSpPr>
            <a:spLocks noGrp="1"/>
          </p:cNvSpPr>
          <p:nvPr>
            <p:ph type="dt" sz="half" idx="10"/>
          </p:nvPr>
        </p:nvSpPr>
        <p:spPr/>
        <p:txBody>
          <a:bodyPr/>
          <a:lstStyle/>
          <a:p>
            <a:fld id="{BB0DA428-D83E-4664-A388-CB6AC38B5268}" type="datetimeFigureOut">
              <a:rPr lang="en-CA" smtClean="0"/>
              <a:t>2022-04-27</a:t>
            </a:fld>
            <a:endParaRPr lang="en-CA"/>
          </a:p>
        </p:txBody>
      </p:sp>
      <p:sp>
        <p:nvSpPr>
          <p:cNvPr id="5" name="Footer Placeholder 4">
            <a:extLst>
              <a:ext uri="{FF2B5EF4-FFF2-40B4-BE49-F238E27FC236}">
                <a16:creationId xmlns:a16="http://schemas.microsoft.com/office/drawing/2014/main" id="{DA3C5C87-C728-415F-A27C-4AB0013B400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8FF5BA7-15A6-432A-8995-DC5A706EACF0}"/>
              </a:ext>
            </a:extLst>
          </p:cNvPr>
          <p:cNvSpPr>
            <a:spLocks noGrp="1"/>
          </p:cNvSpPr>
          <p:nvPr>
            <p:ph type="sldNum" sz="quarter" idx="12"/>
          </p:nvPr>
        </p:nvSpPr>
        <p:spPr/>
        <p:txBody>
          <a:bodyPr/>
          <a:lstStyle/>
          <a:p>
            <a:fld id="{750376D4-4773-4D6B-8E24-5019F6746EFC}" type="slidenum">
              <a:rPr lang="en-CA" smtClean="0"/>
              <a:t>‹#›</a:t>
            </a:fld>
            <a:endParaRPr lang="en-CA"/>
          </a:p>
        </p:txBody>
      </p:sp>
    </p:spTree>
    <p:extLst>
      <p:ext uri="{BB962C8B-B14F-4D97-AF65-F5344CB8AC3E}">
        <p14:creationId xmlns:p14="http://schemas.microsoft.com/office/powerpoint/2010/main" val="40207259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07B0A-D4B9-4C3A-9EF8-51EE95EE59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7184EC1-9422-4477-96CA-25FE050F71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B863BC-68FC-4112-A33B-19E6B60E51A1}"/>
              </a:ext>
            </a:extLst>
          </p:cNvPr>
          <p:cNvSpPr>
            <a:spLocks noGrp="1"/>
          </p:cNvSpPr>
          <p:nvPr>
            <p:ph type="dt" sz="half" idx="10"/>
          </p:nvPr>
        </p:nvSpPr>
        <p:spPr/>
        <p:txBody>
          <a:bodyPr/>
          <a:lstStyle/>
          <a:p>
            <a:fld id="{BB0DA428-D83E-4664-A388-CB6AC38B5268}" type="datetimeFigureOut">
              <a:rPr lang="en-CA" smtClean="0"/>
              <a:t>2022-04-27</a:t>
            </a:fld>
            <a:endParaRPr lang="en-CA"/>
          </a:p>
        </p:txBody>
      </p:sp>
      <p:sp>
        <p:nvSpPr>
          <p:cNvPr id="5" name="Footer Placeholder 4">
            <a:extLst>
              <a:ext uri="{FF2B5EF4-FFF2-40B4-BE49-F238E27FC236}">
                <a16:creationId xmlns:a16="http://schemas.microsoft.com/office/drawing/2014/main" id="{1FC35262-934B-4632-8770-ACB6AC59931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B5476F2-B5B8-40DA-B2C2-55D605AEB88A}"/>
              </a:ext>
            </a:extLst>
          </p:cNvPr>
          <p:cNvSpPr>
            <a:spLocks noGrp="1"/>
          </p:cNvSpPr>
          <p:nvPr>
            <p:ph type="sldNum" sz="quarter" idx="12"/>
          </p:nvPr>
        </p:nvSpPr>
        <p:spPr/>
        <p:txBody>
          <a:bodyPr/>
          <a:lstStyle/>
          <a:p>
            <a:fld id="{750376D4-4773-4D6B-8E24-5019F6746EFC}" type="slidenum">
              <a:rPr lang="en-CA" smtClean="0"/>
              <a:t>‹#›</a:t>
            </a:fld>
            <a:endParaRPr lang="en-CA"/>
          </a:p>
        </p:txBody>
      </p:sp>
    </p:spTree>
    <p:extLst>
      <p:ext uri="{BB962C8B-B14F-4D97-AF65-F5344CB8AC3E}">
        <p14:creationId xmlns:p14="http://schemas.microsoft.com/office/powerpoint/2010/main" val="25803850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F61EA-9F47-4CE8-8651-A083EB23A47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97023D8-4185-4364-A34C-B791C41FED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AB2DD8D-8A37-4697-9880-229390C7CD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0307F131-74A0-41DC-97BC-8A3CA3214BFB}"/>
              </a:ext>
            </a:extLst>
          </p:cNvPr>
          <p:cNvSpPr>
            <a:spLocks noGrp="1"/>
          </p:cNvSpPr>
          <p:nvPr>
            <p:ph type="dt" sz="half" idx="10"/>
          </p:nvPr>
        </p:nvSpPr>
        <p:spPr/>
        <p:txBody>
          <a:bodyPr/>
          <a:lstStyle/>
          <a:p>
            <a:fld id="{BB0DA428-D83E-4664-A388-CB6AC38B5268}" type="datetimeFigureOut">
              <a:rPr lang="en-CA" smtClean="0"/>
              <a:t>2022-04-27</a:t>
            </a:fld>
            <a:endParaRPr lang="en-CA"/>
          </a:p>
        </p:txBody>
      </p:sp>
      <p:sp>
        <p:nvSpPr>
          <p:cNvPr id="6" name="Footer Placeholder 5">
            <a:extLst>
              <a:ext uri="{FF2B5EF4-FFF2-40B4-BE49-F238E27FC236}">
                <a16:creationId xmlns:a16="http://schemas.microsoft.com/office/drawing/2014/main" id="{F09BA443-E9EA-4457-A734-5FF1806BE23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419C3C67-EC2E-467A-8ECE-9F506F2CFCE3}"/>
              </a:ext>
            </a:extLst>
          </p:cNvPr>
          <p:cNvSpPr>
            <a:spLocks noGrp="1"/>
          </p:cNvSpPr>
          <p:nvPr>
            <p:ph type="sldNum" sz="quarter" idx="12"/>
          </p:nvPr>
        </p:nvSpPr>
        <p:spPr/>
        <p:txBody>
          <a:bodyPr/>
          <a:lstStyle/>
          <a:p>
            <a:fld id="{750376D4-4773-4D6B-8E24-5019F6746EFC}" type="slidenum">
              <a:rPr lang="en-CA" smtClean="0"/>
              <a:t>‹#›</a:t>
            </a:fld>
            <a:endParaRPr lang="en-CA"/>
          </a:p>
        </p:txBody>
      </p:sp>
    </p:spTree>
    <p:extLst>
      <p:ext uri="{BB962C8B-B14F-4D97-AF65-F5344CB8AC3E}">
        <p14:creationId xmlns:p14="http://schemas.microsoft.com/office/powerpoint/2010/main" val="108280007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1781D-446B-48B7-AB7B-A7835DC8E80D}"/>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C77E802-97A6-4C75-9486-246B8C8B2D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189E04-9375-4303-9D10-7E9D9E5485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068EE27-2973-4FBF-BFB1-A52EE866A9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A2FA6E-041C-450A-9EA6-E99CE4A1A0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0A2002D6-2FDD-4BB8-B23F-82F5E410901D}"/>
              </a:ext>
            </a:extLst>
          </p:cNvPr>
          <p:cNvSpPr>
            <a:spLocks noGrp="1"/>
          </p:cNvSpPr>
          <p:nvPr>
            <p:ph type="dt" sz="half" idx="10"/>
          </p:nvPr>
        </p:nvSpPr>
        <p:spPr/>
        <p:txBody>
          <a:bodyPr/>
          <a:lstStyle/>
          <a:p>
            <a:fld id="{BB0DA428-D83E-4664-A388-CB6AC38B5268}" type="datetimeFigureOut">
              <a:rPr lang="en-CA" smtClean="0"/>
              <a:t>2022-04-27</a:t>
            </a:fld>
            <a:endParaRPr lang="en-CA"/>
          </a:p>
        </p:txBody>
      </p:sp>
      <p:sp>
        <p:nvSpPr>
          <p:cNvPr id="8" name="Footer Placeholder 7">
            <a:extLst>
              <a:ext uri="{FF2B5EF4-FFF2-40B4-BE49-F238E27FC236}">
                <a16:creationId xmlns:a16="http://schemas.microsoft.com/office/drawing/2014/main" id="{6FDDEB5A-08DF-4454-98C0-757EE6BFDC47}"/>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A369B735-BFE4-4C88-BD81-9F93092B0ACD}"/>
              </a:ext>
            </a:extLst>
          </p:cNvPr>
          <p:cNvSpPr>
            <a:spLocks noGrp="1"/>
          </p:cNvSpPr>
          <p:nvPr>
            <p:ph type="sldNum" sz="quarter" idx="12"/>
          </p:nvPr>
        </p:nvSpPr>
        <p:spPr/>
        <p:txBody>
          <a:bodyPr/>
          <a:lstStyle/>
          <a:p>
            <a:fld id="{750376D4-4773-4D6B-8E24-5019F6746EFC}" type="slidenum">
              <a:rPr lang="en-CA" smtClean="0"/>
              <a:t>‹#›</a:t>
            </a:fld>
            <a:endParaRPr lang="en-CA"/>
          </a:p>
        </p:txBody>
      </p:sp>
    </p:spTree>
    <p:extLst>
      <p:ext uri="{BB962C8B-B14F-4D97-AF65-F5344CB8AC3E}">
        <p14:creationId xmlns:p14="http://schemas.microsoft.com/office/powerpoint/2010/main" val="14184872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9FAE0-DE92-4B3F-A9FD-D15BE17B6AD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E5DC1B1-EDA8-47FB-B203-7CE8907C767C}"/>
              </a:ext>
            </a:extLst>
          </p:cNvPr>
          <p:cNvSpPr>
            <a:spLocks noGrp="1"/>
          </p:cNvSpPr>
          <p:nvPr>
            <p:ph type="dt" sz="half" idx="10"/>
          </p:nvPr>
        </p:nvSpPr>
        <p:spPr/>
        <p:txBody>
          <a:bodyPr/>
          <a:lstStyle/>
          <a:p>
            <a:fld id="{BB0DA428-D83E-4664-A388-CB6AC38B5268}" type="datetimeFigureOut">
              <a:rPr lang="en-CA" smtClean="0"/>
              <a:t>2022-04-27</a:t>
            </a:fld>
            <a:endParaRPr lang="en-CA"/>
          </a:p>
        </p:txBody>
      </p:sp>
      <p:sp>
        <p:nvSpPr>
          <p:cNvPr id="4" name="Footer Placeholder 3">
            <a:extLst>
              <a:ext uri="{FF2B5EF4-FFF2-40B4-BE49-F238E27FC236}">
                <a16:creationId xmlns:a16="http://schemas.microsoft.com/office/drawing/2014/main" id="{C35CE7E5-99CD-445C-80EB-BD7966F6C861}"/>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3EB0C08-4D6E-4F1D-B7DC-F4D82508D96F}"/>
              </a:ext>
            </a:extLst>
          </p:cNvPr>
          <p:cNvSpPr>
            <a:spLocks noGrp="1"/>
          </p:cNvSpPr>
          <p:nvPr>
            <p:ph type="sldNum" sz="quarter" idx="12"/>
          </p:nvPr>
        </p:nvSpPr>
        <p:spPr/>
        <p:txBody>
          <a:bodyPr/>
          <a:lstStyle/>
          <a:p>
            <a:fld id="{750376D4-4773-4D6B-8E24-5019F6746EFC}" type="slidenum">
              <a:rPr lang="en-CA" smtClean="0"/>
              <a:t>‹#›</a:t>
            </a:fld>
            <a:endParaRPr lang="en-CA"/>
          </a:p>
        </p:txBody>
      </p:sp>
    </p:spTree>
    <p:extLst>
      <p:ext uri="{BB962C8B-B14F-4D97-AF65-F5344CB8AC3E}">
        <p14:creationId xmlns:p14="http://schemas.microsoft.com/office/powerpoint/2010/main" val="2328376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3977D-3937-4091-805C-66098E118C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1DF826-3E5E-4FD7-8AAD-7D91404504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3AF7EB-C586-44DD-8D40-15F6AE1E8E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EDDC17-7971-4A86-86EA-95986D7F0446}"/>
              </a:ext>
            </a:extLst>
          </p:cNvPr>
          <p:cNvSpPr>
            <a:spLocks noGrp="1"/>
          </p:cNvSpPr>
          <p:nvPr>
            <p:ph type="dt" sz="half" idx="10"/>
          </p:nvPr>
        </p:nvSpPr>
        <p:spPr/>
        <p:txBody>
          <a:bodyPr/>
          <a:lstStyle/>
          <a:p>
            <a:fld id="{B22045ED-FBE3-4143-ACE9-68C5B8FD266A}" type="datetimeFigureOut">
              <a:rPr lang="en-US" smtClean="0"/>
              <a:t>4/27/2022</a:t>
            </a:fld>
            <a:endParaRPr lang="en-US"/>
          </a:p>
        </p:txBody>
      </p:sp>
      <p:sp>
        <p:nvSpPr>
          <p:cNvPr id="6" name="Footer Placeholder 5">
            <a:extLst>
              <a:ext uri="{FF2B5EF4-FFF2-40B4-BE49-F238E27FC236}">
                <a16:creationId xmlns:a16="http://schemas.microsoft.com/office/drawing/2014/main" id="{2574E97E-1638-4F17-BCC5-70E955EE96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B00AB0-CD92-45D3-BF67-57F78512ECC0}"/>
              </a:ext>
            </a:extLst>
          </p:cNvPr>
          <p:cNvSpPr>
            <a:spLocks noGrp="1"/>
          </p:cNvSpPr>
          <p:nvPr>
            <p:ph type="sldNum" sz="quarter" idx="12"/>
          </p:nvPr>
        </p:nvSpPr>
        <p:spPr/>
        <p:txBody>
          <a:bodyPr/>
          <a:lstStyle/>
          <a:p>
            <a:fld id="{6FD282F7-D45A-4F8B-B5EC-353423F56555}" type="slidenum">
              <a:rPr lang="en-US" smtClean="0"/>
              <a:t>‹#›</a:t>
            </a:fld>
            <a:endParaRPr lang="en-US"/>
          </a:p>
        </p:txBody>
      </p:sp>
    </p:spTree>
    <p:extLst>
      <p:ext uri="{BB962C8B-B14F-4D97-AF65-F5344CB8AC3E}">
        <p14:creationId xmlns:p14="http://schemas.microsoft.com/office/powerpoint/2010/main" val="477425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E0856A-5ABC-4676-B640-1833ECE7C6E0}"/>
              </a:ext>
            </a:extLst>
          </p:cNvPr>
          <p:cNvSpPr>
            <a:spLocks noGrp="1"/>
          </p:cNvSpPr>
          <p:nvPr>
            <p:ph type="dt" sz="half" idx="10"/>
          </p:nvPr>
        </p:nvSpPr>
        <p:spPr/>
        <p:txBody>
          <a:bodyPr/>
          <a:lstStyle/>
          <a:p>
            <a:fld id="{BB0DA428-D83E-4664-A388-CB6AC38B5268}" type="datetimeFigureOut">
              <a:rPr lang="en-CA" smtClean="0"/>
              <a:t>2022-04-27</a:t>
            </a:fld>
            <a:endParaRPr lang="en-CA"/>
          </a:p>
        </p:txBody>
      </p:sp>
      <p:sp>
        <p:nvSpPr>
          <p:cNvPr id="3" name="Footer Placeholder 2">
            <a:extLst>
              <a:ext uri="{FF2B5EF4-FFF2-40B4-BE49-F238E27FC236}">
                <a16:creationId xmlns:a16="http://schemas.microsoft.com/office/drawing/2014/main" id="{736EC9D8-1229-4B0F-8617-CE8A9C1515B5}"/>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97505D30-185D-4C12-B097-B5AC78800F8F}"/>
              </a:ext>
            </a:extLst>
          </p:cNvPr>
          <p:cNvSpPr>
            <a:spLocks noGrp="1"/>
          </p:cNvSpPr>
          <p:nvPr>
            <p:ph type="sldNum" sz="quarter" idx="12"/>
          </p:nvPr>
        </p:nvSpPr>
        <p:spPr/>
        <p:txBody>
          <a:bodyPr/>
          <a:lstStyle/>
          <a:p>
            <a:fld id="{750376D4-4773-4D6B-8E24-5019F6746EFC}" type="slidenum">
              <a:rPr lang="en-CA" smtClean="0"/>
              <a:t>‹#›</a:t>
            </a:fld>
            <a:endParaRPr lang="en-CA"/>
          </a:p>
        </p:txBody>
      </p:sp>
    </p:spTree>
    <p:extLst>
      <p:ext uri="{BB962C8B-B14F-4D97-AF65-F5344CB8AC3E}">
        <p14:creationId xmlns:p14="http://schemas.microsoft.com/office/powerpoint/2010/main" val="26758778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0BF97-EBD7-4894-BC4D-27CA2768EC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9D32092-F12E-46B1-895C-2E97D59B2C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4A9EC84-0394-4CE5-97FF-27188F2FE6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E5E7F9-5E28-40E6-86D6-D079D39B7D58}"/>
              </a:ext>
            </a:extLst>
          </p:cNvPr>
          <p:cNvSpPr>
            <a:spLocks noGrp="1"/>
          </p:cNvSpPr>
          <p:nvPr>
            <p:ph type="dt" sz="half" idx="10"/>
          </p:nvPr>
        </p:nvSpPr>
        <p:spPr/>
        <p:txBody>
          <a:bodyPr/>
          <a:lstStyle/>
          <a:p>
            <a:fld id="{BB0DA428-D83E-4664-A388-CB6AC38B5268}" type="datetimeFigureOut">
              <a:rPr lang="en-CA" smtClean="0"/>
              <a:t>2022-04-27</a:t>
            </a:fld>
            <a:endParaRPr lang="en-CA"/>
          </a:p>
        </p:txBody>
      </p:sp>
      <p:sp>
        <p:nvSpPr>
          <p:cNvPr id="6" name="Footer Placeholder 5">
            <a:extLst>
              <a:ext uri="{FF2B5EF4-FFF2-40B4-BE49-F238E27FC236}">
                <a16:creationId xmlns:a16="http://schemas.microsoft.com/office/drawing/2014/main" id="{3C8C63BA-EF2F-42DB-8812-C12FE128EEB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CB473CC-6F6D-4946-8C6C-E5D4BBB85D77}"/>
              </a:ext>
            </a:extLst>
          </p:cNvPr>
          <p:cNvSpPr>
            <a:spLocks noGrp="1"/>
          </p:cNvSpPr>
          <p:nvPr>
            <p:ph type="sldNum" sz="quarter" idx="12"/>
          </p:nvPr>
        </p:nvSpPr>
        <p:spPr/>
        <p:txBody>
          <a:bodyPr/>
          <a:lstStyle/>
          <a:p>
            <a:fld id="{750376D4-4773-4D6B-8E24-5019F6746EFC}" type="slidenum">
              <a:rPr lang="en-CA" smtClean="0"/>
              <a:t>‹#›</a:t>
            </a:fld>
            <a:endParaRPr lang="en-CA"/>
          </a:p>
        </p:txBody>
      </p:sp>
    </p:spTree>
    <p:extLst>
      <p:ext uri="{BB962C8B-B14F-4D97-AF65-F5344CB8AC3E}">
        <p14:creationId xmlns:p14="http://schemas.microsoft.com/office/powerpoint/2010/main" val="3902780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E9BC-5A11-4413-A8A9-A943BC608A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EE79BDA-9CD8-4B03-A183-B35BF734F6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A162DC92-9BDA-455E-B0D4-DEDBFE8FD4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A4CAE-1171-4C7A-966C-21CCC4E643F1}"/>
              </a:ext>
            </a:extLst>
          </p:cNvPr>
          <p:cNvSpPr>
            <a:spLocks noGrp="1"/>
          </p:cNvSpPr>
          <p:nvPr>
            <p:ph type="dt" sz="half" idx="10"/>
          </p:nvPr>
        </p:nvSpPr>
        <p:spPr/>
        <p:txBody>
          <a:bodyPr/>
          <a:lstStyle/>
          <a:p>
            <a:fld id="{BB0DA428-D83E-4664-A388-CB6AC38B5268}" type="datetimeFigureOut">
              <a:rPr lang="en-CA" smtClean="0"/>
              <a:t>2022-04-27</a:t>
            </a:fld>
            <a:endParaRPr lang="en-CA"/>
          </a:p>
        </p:txBody>
      </p:sp>
      <p:sp>
        <p:nvSpPr>
          <p:cNvPr id="6" name="Footer Placeholder 5">
            <a:extLst>
              <a:ext uri="{FF2B5EF4-FFF2-40B4-BE49-F238E27FC236}">
                <a16:creationId xmlns:a16="http://schemas.microsoft.com/office/drawing/2014/main" id="{0317C3E8-6D96-4C6B-9154-26E52CD4361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D38D7C6-DFFF-4C93-9A19-40FEB2E6CB22}"/>
              </a:ext>
            </a:extLst>
          </p:cNvPr>
          <p:cNvSpPr>
            <a:spLocks noGrp="1"/>
          </p:cNvSpPr>
          <p:nvPr>
            <p:ph type="sldNum" sz="quarter" idx="12"/>
          </p:nvPr>
        </p:nvSpPr>
        <p:spPr/>
        <p:txBody>
          <a:bodyPr/>
          <a:lstStyle/>
          <a:p>
            <a:fld id="{750376D4-4773-4D6B-8E24-5019F6746EFC}" type="slidenum">
              <a:rPr lang="en-CA" smtClean="0"/>
              <a:t>‹#›</a:t>
            </a:fld>
            <a:endParaRPr lang="en-CA"/>
          </a:p>
        </p:txBody>
      </p:sp>
    </p:spTree>
    <p:extLst>
      <p:ext uri="{BB962C8B-B14F-4D97-AF65-F5344CB8AC3E}">
        <p14:creationId xmlns:p14="http://schemas.microsoft.com/office/powerpoint/2010/main" val="21538340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19A20-EC02-4ED3-B867-DD2856CD9A2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352F5F2-6794-4F0D-9B28-158493AF13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E1B9D49-A710-4F1D-9FA2-D3E38D0416DC}"/>
              </a:ext>
            </a:extLst>
          </p:cNvPr>
          <p:cNvSpPr>
            <a:spLocks noGrp="1"/>
          </p:cNvSpPr>
          <p:nvPr>
            <p:ph type="dt" sz="half" idx="10"/>
          </p:nvPr>
        </p:nvSpPr>
        <p:spPr/>
        <p:txBody>
          <a:bodyPr/>
          <a:lstStyle/>
          <a:p>
            <a:fld id="{BB0DA428-D83E-4664-A388-CB6AC38B5268}" type="datetimeFigureOut">
              <a:rPr lang="en-CA" smtClean="0"/>
              <a:t>2022-04-27</a:t>
            </a:fld>
            <a:endParaRPr lang="en-CA"/>
          </a:p>
        </p:txBody>
      </p:sp>
      <p:sp>
        <p:nvSpPr>
          <p:cNvPr id="5" name="Footer Placeholder 4">
            <a:extLst>
              <a:ext uri="{FF2B5EF4-FFF2-40B4-BE49-F238E27FC236}">
                <a16:creationId xmlns:a16="http://schemas.microsoft.com/office/drawing/2014/main" id="{D75A110E-384F-4467-878D-C53860CE0E9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AC71870-7774-4FF8-8D55-A524D814FC8D}"/>
              </a:ext>
            </a:extLst>
          </p:cNvPr>
          <p:cNvSpPr>
            <a:spLocks noGrp="1"/>
          </p:cNvSpPr>
          <p:nvPr>
            <p:ph type="sldNum" sz="quarter" idx="12"/>
          </p:nvPr>
        </p:nvSpPr>
        <p:spPr/>
        <p:txBody>
          <a:bodyPr/>
          <a:lstStyle/>
          <a:p>
            <a:fld id="{750376D4-4773-4D6B-8E24-5019F6746EFC}" type="slidenum">
              <a:rPr lang="en-CA" smtClean="0"/>
              <a:t>‹#›</a:t>
            </a:fld>
            <a:endParaRPr lang="en-CA"/>
          </a:p>
        </p:txBody>
      </p:sp>
    </p:spTree>
    <p:extLst>
      <p:ext uri="{BB962C8B-B14F-4D97-AF65-F5344CB8AC3E}">
        <p14:creationId xmlns:p14="http://schemas.microsoft.com/office/powerpoint/2010/main" val="34206428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7085FA-3B43-485A-8F4B-595F6C873C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1A7B1E6-182B-4B8E-913F-BE39630305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2B7E3AF-BA2A-43ED-8B09-1455A7A8F2F2}"/>
              </a:ext>
            </a:extLst>
          </p:cNvPr>
          <p:cNvSpPr>
            <a:spLocks noGrp="1"/>
          </p:cNvSpPr>
          <p:nvPr>
            <p:ph type="dt" sz="half" idx="10"/>
          </p:nvPr>
        </p:nvSpPr>
        <p:spPr/>
        <p:txBody>
          <a:bodyPr/>
          <a:lstStyle/>
          <a:p>
            <a:fld id="{BB0DA428-D83E-4664-A388-CB6AC38B5268}" type="datetimeFigureOut">
              <a:rPr lang="en-CA" smtClean="0"/>
              <a:t>2022-04-27</a:t>
            </a:fld>
            <a:endParaRPr lang="en-CA"/>
          </a:p>
        </p:txBody>
      </p:sp>
      <p:sp>
        <p:nvSpPr>
          <p:cNvPr id="5" name="Footer Placeholder 4">
            <a:extLst>
              <a:ext uri="{FF2B5EF4-FFF2-40B4-BE49-F238E27FC236}">
                <a16:creationId xmlns:a16="http://schemas.microsoft.com/office/drawing/2014/main" id="{A07A18AD-BA45-4ADE-8E76-562EA23DC5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FE8EEBC-2F61-4DD3-90CD-D824617746F4}"/>
              </a:ext>
            </a:extLst>
          </p:cNvPr>
          <p:cNvSpPr>
            <a:spLocks noGrp="1"/>
          </p:cNvSpPr>
          <p:nvPr>
            <p:ph type="sldNum" sz="quarter" idx="12"/>
          </p:nvPr>
        </p:nvSpPr>
        <p:spPr/>
        <p:txBody>
          <a:bodyPr/>
          <a:lstStyle/>
          <a:p>
            <a:fld id="{750376D4-4773-4D6B-8E24-5019F6746EFC}" type="slidenum">
              <a:rPr lang="en-CA" smtClean="0"/>
              <a:t>‹#›</a:t>
            </a:fld>
            <a:endParaRPr lang="en-CA"/>
          </a:p>
        </p:txBody>
      </p:sp>
    </p:spTree>
    <p:extLst>
      <p:ext uri="{BB962C8B-B14F-4D97-AF65-F5344CB8AC3E}">
        <p14:creationId xmlns:p14="http://schemas.microsoft.com/office/powerpoint/2010/main" val="25827384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FCA95-ED71-424D-B7CE-5609AECFDD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7B319AE-BE02-4D31-BF90-87F60DE882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B169D54-71EE-402D-B58D-D9C52CB2D450}"/>
              </a:ext>
            </a:extLst>
          </p:cNvPr>
          <p:cNvSpPr>
            <a:spLocks noGrp="1"/>
          </p:cNvSpPr>
          <p:nvPr>
            <p:ph type="dt" sz="half" idx="10"/>
          </p:nvPr>
        </p:nvSpPr>
        <p:spPr/>
        <p:txBody>
          <a:bodyPr/>
          <a:lstStyle/>
          <a:p>
            <a:fld id="{35AB1429-30CD-4D3F-838C-E3483B0E5E50}" type="datetimeFigureOut">
              <a:rPr lang="en-CA" smtClean="0"/>
              <a:t>2022-04-27</a:t>
            </a:fld>
            <a:endParaRPr lang="en-CA"/>
          </a:p>
        </p:txBody>
      </p:sp>
      <p:sp>
        <p:nvSpPr>
          <p:cNvPr id="5" name="Footer Placeholder 4">
            <a:extLst>
              <a:ext uri="{FF2B5EF4-FFF2-40B4-BE49-F238E27FC236}">
                <a16:creationId xmlns:a16="http://schemas.microsoft.com/office/drawing/2014/main" id="{4BC7747C-1D7C-4E3F-9288-20A533C551C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1A77B99-C411-4B62-BDC6-DA5EF4F2BCA6}"/>
              </a:ext>
            </a:extLst>
          </p:cNvPr>
          <p:cNvSpPr>
            <a:spLocks noGrp="1"/>
          </p:cNvSpPr>
          <p:nvPr>
            <p:ph type="sldNum" sz="quarter" idx="12"/>
          </p:nvPr>
        </p:nvSpPr>
        <p:spPr/>
        <p:txBody>
          <a:bodyPr/>
          <a:lstStyle/>
          <a:p>
            <a:fld id="{82A9027F-267D-4A3A-94D5-30CB67B7408A}" type="slidenum">
              <a:rPr lang="en-CA" smtClean="0"/>
              <a:t>‹#›</a:t>
            </a:fld>
            <a:endParaRPr lang="en-CA"/>
          </a:p>
        </p:txBody>
      </p:sp>
    </p:spTree>
    <p:extLst>
      <p:ext uri="{BB962C8B-B14F-4D97-AF65-F5344CB8AC3E}">
        <p14:creationId xmlns:p14="http://schemas.microsoft.com/office/powerpoint/2010/main" val="17478040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B8A4-D39E-4BED-94A9-9309CD15D78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435EB42-CC2D-46F3-8F02-30422225C0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C9D1869-A18D-4657-88AF-E0EC4D378164}"/>
              </a:ext>
            </a:extLst>
          </p:cNvPr>
          <p:cNvSpPr>
            <a:spLocks noGrp="1"/>
          </p:cNvSpPr>
          <p:nvPr>
            <p:ph type="dt" sz="half" idx="10"/>
          </p:nvPr>
        </p:nvSpPr>
        <p:spPr/>
        <p:txBody>
          <a:bodyPr/>
          <a:lstStyle/>
          <a:p>
            <a:fld id="{35AB1429-30CD-4D3F-838C-E3483B0E5E50}" type="datetimeFigureOut">
              <a:rPr lang="en-CA" smtClean="0"/>
              <a:t>2022-04-27</a:t>
            </a:fld>
            <a:endParaRPr lang="en-CA"/>
          </a:p>
        </p:txBody>
      </p:sp>
      <p:sp>
        <p:nvSpPr>
          <p:cNvPr id="5" name="Footer Placeholder 4">
            <a:extLst>
              <a:ext uri="{FF2B5EF4-FFF2-40B4-BE49-F238E27FC236}">
                <a16:creationId xmlns:a16="http://schemas.microsoft.com/office/drawing/2014/main" id="{7054004E-EE38-45C7-B81A-F927BF01F44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D6C9F40-9BED-486E-AAA8-C1DF370EE8D8}"/>
              </a:ext>
            </a:extLst>
          </p:cNvPr>
          <p:cNvSpPr>
            <a:spLocks noGrp="1"/>
          </p:cNvSpPr>
          <p:nvPr>
            <p:ph type="sldNum" sz="quarter" idx="12"/>
          </p:nvPr>
        </p:nvSpPr>
        <p:spPr/>
        <p:txBody>
          <a:bodyPr/>
          <a:lstStyle/>
          <a:p>
            <a:fld id="{82A9027F-267D-4A3A-94D5-30CB67B7408A}" type="slidenum">
              <a:rPr lang="en-CA" smtClean="0"/>
              <a:t>‹#›</a:t>
            </a:fld>
            <a:endParaRPr lang="en-CA"/>
          </a:p>
        </p:txBody>
      </p:sp>
    </p:spTree>
    <p:extLst>
      <p:ext uri="{BB962C8B-B14F-4D97-AF65-F5344CB8AC3E}">
        <p14:creationId xmlns:p14="http://schemas.microsoft.com/office/powerpoint/2010/main" val="17459592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4FD30-37D1-46FD-BB8A-3A4F1FC49C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BD05E29-AA6B-456B-9E27-B0C1DA0AC4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6D2A54-CCEF-48F8-BE80-F50AEA1618F6}"/>
              </a:ext>
            </a:extLst>
          </p:cNvPr>
          <p:cNvSpPr>
            <a:spLocks noGrp="1"/>
          </p:cNvSpPr>
          <p:nvPr>
            <p:ph type="dt" sz="half" idx="10"/>
          </p:nvPr>
        </p:nvSpPr>
        <p:spPr/>
        <p:txBody>
          <a:bodyPr/>
          <a:lstStyle/>
          <a:p>
            <a:fld id="{35AB1429-30CD-4D3F-838C-E3483B0E5E50}" type="datetimeFigureOut">
              <a:rPr lang="en-CA" smtClean="0"/>
              <a:t>2022-04-27</a:t>
            </a:fld>
            <a:endParaRPr lang="en-CA"/>
          </a:p>
        </p:txBody>
      </p:sp>
      <p:sp>
        <p:nvSpPr>
          <p:cNvPr id="5" name="Footer Placeholder 4">
            <a:extLst>
              <a:ext uri="{FF2B5EF4-FFF2-40B4-BE49-F238E27FC236}">
                <a16:creationId xmlns:a16="http://schemas.microsoft.com/office/drawing/2014/main" id="{E7B6E247-DE65-4FE6-A555-50B5E6497D0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CB32CAE-B034-4E5E-866C-80270F06683A}"/>
              </a:ext>
            </a:extLst>
          </p:cNvPr>
          <p:cNvSpPr>
            <a:spLocks noGrp="1"/>
          </p:cNvSpPr>
          <p:nvPr>
            <p:ph type="sldNum" sz="quarter" idx="12"/>
          </p:nvPr>
        </p:nvSpPr>
        <p:spPr/>
        <p:txBody>
          <a:bodyPr/>
          <a:lstStyle/>
          <a:p>
            <a:fld id="{82A9027F-267D-4A3A-94D5-30CB67B7408A}" type="slidenum">
              <a:rPr lang="en-CA" smtClean="0"/>
              <a:t>‹#›</a:t>
            </a:fld>
            <a:endParaRPr lang="en-CA"/>
          </a:p>
        </p:txBody>
      </p:sp>
    </p:spTree>
    <p:extLst>
      <p:ext uri="{BB962C8B-B14F-4D97-AF65-F5344CB8AC3E}">
        <p14:creationId xmlns:p14="http://schemas.microsoft.com/office/powerpoint/2010/main" val="30525608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F8E4-62FF-42F4-8254-CD108A53DC6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AE3BD1A-2843-45B0-A7D2-AB4E152FC5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764D97C-61BE-4463-8391-D794EBDA6B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5AEECFA-6D7E-4D19-BA21-3B86C895E668}"/>
              </a:ext>
            </a:extLst>
          </p:cNvPr>
          <p:cNvSpPr>
            <a:spLocks noGrp="1"/>
          </p:cNvSpPr>
          <p:nvPr>
            <p:ph type="dt" sz="half" idx="10"/>
          </p:nvPr>
        </p:nvSpPr>
        <p:spPr/>
        <p:txBody>
          <a:bodyPr/>
          <a:lstStyle/>
          <a:p>
            <a:fld id="{35AB1429-30CD-4D3F-838C-E3483B0E5E50}" type="datetimeFigureOut">
              <a:rPr lang="en-CA" smtClean="0"/>
              <a:t>2022-04-27</a:t>
            </a:fld>
            <a:endParaRPr lang="en-CA"/>
          </a:p>
        </p:txBody>
      </p:sp>
      <p:sp>
        <p:nvSpPr>
          <p:cNvPr id="6" name="Footer Placeholder 5">
            <a:extLst>
              <a:ext uri="{FF2B5EF4-FFF2-40B4-BE49-F238E27FC236}">
                <a16:creationId xmlns:a16="http://schemas.microsoft.com/office/drawing/2014/main" id="{B740FED5-6DCC-4643-9B2A-2D9FF0C431A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45FF77A-1641-4A8F-9CBE-D7C781532C69}"/>
              </a:ext>
            </a:extLst>
          </p:cNvPr>
          <p:cNvSpPr>
            <a:spLocks noGrp="1"/>
          </p:cNvSpPr>
          <p:nvPr>
            <p:ph type="sldNum" sz="quarter" idx="12"/>
          </p:nvPr>
        </p:nvSpPr>
        <p:spPr/>
        <p:txBody>
          <a:bodyPr/>
          <a:lstStyle/>
          <a:p>
            <a:fld id="{82A9027F-267D-4A3A-94D5-30CB67B7408A}" type="slidenum">
              <a:rPr lang="en-CA" smtClean="0"/>
              <a:t>‹#›</a:t>
            </a:fld>
            <a:endParaRPr lang="en-CA"/>
          </a:p>
        </p:txBody>
      </p:sp>
    </p:spTree>
    <p:extLst>
      <p:ext uri="{BB962C8B-B14F-4D97-AF65-F5344CB8AC3E}">
        <p14:creationId xmlns:p14="http://schemas.microsoft.com/office/powerpoint/2010/main" val="31805932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445BF-41AC-4BA5-8C90-345C7F0A77AB}"/>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1F6B3A1-34D1-4B55-8E4B-DD9F655114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94A6C9-24B1-4C07-82BD-914698C1642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37F363E-95CD-42F5-B3EB-6883E55784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258083-1D73-44EB-9EE2-A7B3D5C402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5BC393A-F52B-469A-95AA-67D7D71090D2}"/>
              </a:ext>
            </a:extLst>
          </p:cNvPr>
          <p:cNvSpPr>
            <a:spLocks noGrp="1"/>
          </p:cNvSpPr>
          <p:nvPr>
            <p:ph type="dt" sz="half" idx="10"/>
          </p:nvPr>
        </p:nvSpPr>
        <p:spPr/>
        <p:txBody>
          <a:bodyPr/>
          <a:lstStyle/>
          <a:p>
            <a:fld id="{35AB1429-30CD-4D3F-838C-E3483B0E5E50}" type="datetimeFigureOut">
              <a:rPr lang="en-CA" smtClean="0"/>
              <a:t>2022-04-27</a:t>
            </a:fld>
            <a:endParaRPr lang="en-CA"/>
          </a:p>
        </p:txBody>
      </p:sp>
      <p:sp>
        <p:nvSpPr>
          <p:cNvPr id="8" name="Footer Placeholder 7">
            <a:extLst>
              <a:ext uri="{FF2B5EF4-FFF2-40B4-BE49-F238E27FC236}">
                <a16:creationId xmlns:a16="http://schemas.microsoft.com/office/drawing/2014/main" id="{9A0B3654-2C0E-40D6-A141-9A184E03EFF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8D9AD85-755C-401A-B9EB-2F45AB5EB836}"/>
              </a:ext>
            </a:extLst>
          </p:cNvPr>
          <p:cNvSpPr>
            <a:spLocks noGrp="1"/>
          </p:cNvSpPr>
          <p:nvPr>
            <p:ph type="sldNum" sz="quarter" idx="12"/>
          </p:nvPr>
        </p:nvSpPr>
        <p:spPr/>
        <p:txBody>
          <a:bodyPr/>
          <a:lstStyle/>
          <a:p>
            <a:fld id="{82A9027F-267D-4A3A-94D5-30CB67B7408A}" type="slidenum">
              <a:rPr lang="en-CA" smtClean="0"/>
              <a:t>‹#›</a:t>
            </a:fld>
            <a:endParaRPr lang="en-CA"/>
          </a:p>
        </p:txBody>
      </p:sp>
    </p:spTree>
    <p:extLst>
      <p:ext uri="{BB962C8B-B14F-4D97-AF65-F5344CB8AC3E}">
        <p14:creationId xmlns:p14="http://schemas.microsoft.com/office/powerpoint/2010/main" val="2446754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BB8C-39AF-4C46-9C11-B9F10CBD4E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C5C743-D8BF-4C13-851B-E38C04976E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7E9C0E-ACE7-4B21-A4BD-5F57AAB221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111740-528A-4981-8F02-8CBD8D1D9C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8BF042-EC8E-423F-9DB3-94B6775FF7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4C28F5-043C-458F-AB61-50FFF760DFA1}"/>
              </a:ext>
            </a:extLst>
          </p:cNvPr>
          <p:cNvSpPr>
            <a:spLocks noGrp="1"/>
          </p:cNvSpPr>
          <p:nvPr>
            <p:ph type="dt" sz="half" idx="10"/>
          </p:nvPr>
        </p:nvSpPr>
        <p:spPr/>
        <p:txBody>
          <a:bodyPr/>
          <a:lstStyle/>
          <a:p>
            <a:fld id="{B22045ED-FBE3-4143-ACE9-68C5B8FD266A}" type="datetimeFigureOut">
              <a:rPr lang="en-US" smtClean="0"/>
              <a:t>4/27/2022</a:t>
            </a:fld>
            <a:endParaRPr lang="en-US"/>
          </a:p>
        </p:txBody>
      </p:sp>
      <p:sp>
        <p:nvSpPr>
          <p:cNvPr id="8" name="Footer Placeholder 7">
            <a:extLst>
              <a:ext uri="{FF2B5EF4-FFF2-40B4-BE49-F238E27FC236}">
                <a16:creationId xmlns:a16="http://schemas.microsoft.com/office/drawing/2014/main" id="{CB52E48C-7420-41CB-859C-4413C369E1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71BC79-0294-4366-8FD1-1A9B17C45C3A}"/>
              </a:ext>
            </a:extLst>
          </p:cNvPr>
          <p:cNvSpPr>
            <a:spLocks noGrp="1"/>
          </p:cNvSpPr>
          <p:nvPr>
            <p:ph type="sldNum" sz="quarter" idx="12"/>
          </p:nvPr>
        </p:nvSpPr>
        <p:spPr/>
        <p:txBody>
          <a:bodyPr/>
          <a:lstStyle/>
          <a:p>
            <a:fld id="{6FD282F7-D45A-4F8B-B5EC-353423F56555}" type="slidenum">
              <a:rPr lang="en-US" smtClean="0"/>
              <a:t>‹#›</a:t>
            </a:fld>
            <a:endParaRPr lang="en-US"/>
          </a:p>
        </p:txBody>
      </p:sp>
    </p:spTree>
    <p:extLst>
      <p:ext uri="{BB962C8B-B14F-4D97-AF65-F5344CB8AC3E}">
        <p14:creationId xmlns:p14="http://schemas.microsoft.com/office/powerpoint/2010/main" val="19282794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286EA-5022-4DE0-8110-187607067E4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32B5020-6E2A-4836-A6C6-A1F05971148F}"/>
              </a:ext>
            </a:extLst>
          </p:cNvPr>
          <p:cNvSpPr>
            <a:spLocks noGrp="1"/>
          </p:cNvSpPr>
          <p:nvPr>
            <p:ph type="dt" sz="half" idx="10"/>
          </p:nvPr>
        </p:nvSpPr>
        <p:spPr/>
        <p:txBody>
          <a:bodyPr/>
          <a:lstStyle/>
          <a:p>
            <a:fld id="{35AB1429-30CD-4D3F-838C-E3483B0E5E50}" type="datetimeFigureOut">
              <a:rPr lang="en-CA" smtClean="0"/>
              <a:t>2022-04-27</a:t>
            </a:fld>
            <a:endParaRPr lang="en-CA"/>
          </a:p>
        </p:txBody>
      </p:sp>
      <p:sp>
        <p:nvSpPr>
          <p:cNvPr id="4" name="Footer Placeholder 3">
            <a:extLst>
              <a:ext uri="{FF2B5EF4-FFF2-40B4-BE49-F238E27FC236}">
                <a16:creationId xmlns:a16="http://schemas.microsoft.com/office/drawing/2014/main" id="{50076D32-C80F-4B13-95D1-92697A27F67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F69347C2-DED7-4F2E-84CE-494C2A69A3E2}"/>
              </a:ext>
            </a:extLst>
          </p:cNvPr>
          <p:cNvSpPr>
            <a:spLocks noGrp="1"/>
          </p:cNvSpPr>
          <p:nvPr>
            <p:ph type="sldNum" sz="quarter" idx="12"/>
          </p:nvPr>
        </p:nvSpPr>
        <p:spPr/>
        <p:txBody>
          <a:bodyPr/>
          <a:lstStyle/>
          <a:p>
            <a:fld id="{82A9027F-267D-4A3A-94D5-30CB67B7408A}" type="slidenum">
              <a:rPr lang="en-CA" smtClean="0"/>
              <a:t>‹#›</a:t>
            </a:fld>
            <a:endParaRPr lang="en-CA"/>
          </a:p>
        </p:txBody>
      </p:sp>
    </p:spTree>
    <p:extLst>
      <p:ext uri="{BB962C8B-B14F-4D97-AF65-F5344CB8AC3E}">
        <p14:creationId xmlns:p14="http://schemas.microsoft.com/office/powerpoint/2010/main" val="4695877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5E29E-9A9F-4BBB-9664-DF5DACC1AEB2}"/>
              </a:ext>
            </a:extLst>
          </p:cNvPr>
          <p:cNvSpPr>
            <a:spLocks noGrp="1"/>
          </p:cNvSpPr>
          <p:nvPr>
            <p:ph type="dt" sz="half" idx="10"/>
          </p:nvPr>
        </p:nvSpPr>
        <p:spPr/>
        <p:txBody>
          <a:bodyPr/>
          <a:lstStyle/>
          <a:p>
            <a:fld id="{35AB1429-30CD-4D3F-838C-E3483B0E5E50}" type="datetimeFigureOut">
              <a:rPr lang="en-CA" smtClean="0"/>
              <a:t>2022-04-27</a:t>
            </a:fld>
            <a:endParaRPr lang="en-CA"/>
          </a:p>
        </p:txBody>
      </p:sp>
      <p:sp>
        <p:nvSpPr>
          <p:cNvPr id="3" name="Footer Placeholder 2">
            <a:extLst>
              <a:ext uri="{FF2B5EF4-FFF2-40B4-BE49-F238E27FC236}">
                <a16:creationId xmlns:a16="http://schemas.microsoft.com/office/drawing/2014/main" id="{477B1563-E17C-4D96-B95D-D08B699F21A7}"/>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40CE049-7657-4171-BBD2-383DDB31A30D}"/>
              </a:ext>
            </a:extLst>
          </p:cNvPr>
          <p:cNvSpPr>
            <a:spLocks noGrp="1"/>
          </p:cNvSpPr>
          <p:nvPr>
            <p:ph type="sldNum" sz="quarter" idx="12"/>
          </p:nvPr>
        </p:nvSpPr>
        <p:spPr/>
        <p:txBody>
          <a:bodyPr/>
          <a:lstStyle/>
          <a:p>
            <a:fld id="{82A9027F-267D-4A3A-94D5-30CB67B7408A}" type="slidenum">
              <a:rPr lang="en-CA" smtClean="0"/>
              <a:t>‹#›</a:t>
            </a:fld>
            <a:endParaRPr lang="en-CA"/>
          </a:p>
        </p:txBody>
      </p:sp>
    </p:spTree>
    <p:extLst>
      <p:ext uri="{BB962C8B-B14F-4D97-AF65-F5344CB8AC3E}">
        <p14:creationId xmlns:p14="http://schemas.microsoft.com/office/powerpoint/2010/main" val="247042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61D39-5407-40C6-B152-E0A9CF5C58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1B278C02-4B43-42A5-8346-6AEFC34144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C3AA0A6-8913-4D76-AED6-20CCCAAFF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92E57C-BC6B-44BB-ABE1-8AAD0E46169F}"/>
              </a:ext>
            </a:extLst>
          </p:cNvPr>
          <p:cNvSpPr>
            <a:spLocks noGrp="1"/>
          </p:cNvSpPr>
          <p:nvPr>
            <p:ph type="dt" sz="half" idx="10"/>
          </p:nvPr>
        </p:nvSpPr>
        <p:spPr/>
        <p:txBody>
          <a:bodyPr/>
          <a:lstStyle/>
          <a:p>
            <a:fld id="{35AB1429-30CD-4D3F-838C-E3483B0E5E50}" type="datetimeFigureOut">
              <a:rPr lang="en-CA" smtClean="0"/>
              <a:t>2022-04-27</a:t>
            </a:fld>
            <a:endParaRPr lang="en-CA"/>
          </a:p>
        </p:txBody>
      </p:sp>
      <p:sp>
        <p:nvSpPr>
          <p:cNvPr id="6" name="Footer Placeholder 5">
            <a:extLst>
              <a:ext uri="{FF2B5EF4-FFF2-40B4-BE49-F238E27FC236}">
                <a16:creationId xmlns:a16="http://schemas.microsoft.com/office/drawing/2014/main" id="{95FB13B1-6694-4C81-8955-D846FB21AEB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03A6AC4-6543-43EE-9ABE-32C4357C4FF1}"/>
              </a:ext>
            </a:extLst>
          </p:cNvPr>
          <p:cNvSpPr>
            <a:spLocks noGrp="1"/>
          </p:cNvSpPr>
          <p:nvPr>
            <p:ph type="sldNum" sz="quarter" idx="12"/>
          </p:nvPr>
        </p:nvSpPr>
        <p:spPr/>
        <p:txBody>
          <a:bodyPr/>
          <a:lstStyle/>
          <a:p>
            <a:fld id="{82A9027F-267D-4A3A-94D5-30CB67B7408A}" type="slidenum">
              <a:rPr lang="en-CA" smtClean="0"/>
              <a:t>‹#›</a:t>
            </a:fld>
            <a:endParaRPr lang="en-CA"/>
          </a:p>
        </p:txBody>
      </p:sp>
    </p:spTree>
    <p:extLst>
      <p:ext uri="{BB962C8B-B14F-4D97-AF65-F5344CB8AC3E}">
        <p14:creationId xmlns:p14="http://schemas.microsoft.com/office/powerpoint/2010/main" val="16803353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C356-897E-4A3A-9C9A-8421AAF7B8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770D36D9-DCED-483B-AE50-53E9D5743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8858C92-6E99-4F0B-8280-D85B2F8CD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CE84B4-7574-4777-BF3A-56F7BAAF2F25}"/>
              </a:ext>
            </a:extLst>
          </p:cNvPr>
          <p:cNvSpPr>
            <a:spLocks noGrp="1"/>
          </p:cNvSpPr>
          <p:nvPr>
            <p:ph type="dt" sz="half" idx="10"/>
          </p:nvPr>
        </p:nvSpPr>
        <p:spPr/>
        <p:txBody>
          <a:bodyPr/>
          <a:lstStyle/>
          <a:p>
            <a:fld id="{35AB1429-30CD-4D3F-838C-E3483B0E5E50}" type="datetimeFigureOut">
              <a:rPr lang="en-CA" smtClean="0"/>
              <a:t>2022-04-27</a:t>
            </a:fld>
            <a:endParaRPr lang="en-CA"/>
          </a:p>
        </p:txBody>
      </p:sp>
      <p:sp>
        <p:nvSpPr>
          <p:cNvPr id="6" name="Footer Placeholder 5">
            <a:extLst>
              <a:ext uri="{FF2B5EF4-FFF2-40B4-BE49-F238E27FC236}">
                <a16:creationId xmlns:a16="http://schemas.microsoft.com/office/drawing/2014/main" id="{06B4CA40-E26B-43F9-A300-4D6C6250CE2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13F0005-8A83-42CD-918D-96EDB182ADE1}"/>
              </a:ext>
            </a:extLst>
          </p:cNvPr>
          <p:cNvSpPr>
            <a:spLocks noGrp="1"/>
          </p:cNvSpPr>
          <p:nvPr>
            <p:ph type="sldNum" sz="quarter" idx="12"/>
          </p:nvPr>
        </p:nvSpPr>
        <p:spPr/>
        <p:txBody>
          <a:bodyPr/>
          <a:lstStyle/>
          <a:p>
            <a:fld id="{82A9027F-267D-4A3A-94D5-30CB67B7408A}" type="slidenum">
              <a:rPr lang="en-CA" smtClean="0"/>
              <a:t>‹#›</a:t>
            </a:fld>
            <a:endParaRPr lang="en-CA"/>
          </a:p>
        </p:txBody>
      </p:sp>
    </p:spTree>
    <p:extLst>
      <p:ext uri="{BB962C8B-B14F-4D97-AF65-F5344CB8AC3E}">
        <p14:creationId xmlns:p14="http://schemas.microsoft.com/office/powerpoint/2010/main" val="15040547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75501-FBB1-4FFA-8791-F979081BA8C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CF012A7-F7BC-459D-94B4-26166BF289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789597A-1E94-45CD-B955-461057824064}"/>
              </a:ext>
            </a:extLst>
          </p:cNvPr>
          <p:cNvSpPr>
            <a:spLocks noGrp="1"/>
          </p:cNvSpPr>
          <p:nvPr>
            <p:ph type="dt" sz="half" idx="10"/>
          </p:nvPr>
        </p:nvSpPr>
        <p:spPr/>
        <p:txBody>
          <a:bodyPr/>
          <a:lstStyle/>
          <a:p>
            <a:fld id="{35AB1429-30CD-4D3F-838C-E3483B0E5E50}" type="datetimeFigureOut">
              <a:rPr lang="en-CA" smtClean="0"/>
              <a:t>2022-04-27</a:t>
            </a:fld>
            <a:endParaRPr lang="en-CA"/>
          </a:p>
        </p:txBody>
      </p:sp>
      <p:sp>
        <p:nvSpPr>
          <p:cNvPr id="5" name="Footer Placeholder 4">
            <a:extLst>
              <a:ext uri="{FF2B5EF4-FFF2-40B4-BE49-F238E27FC236}">
                <a16:creationId xmlns:a16="http://schemas.microsoft.com/office/drawing/2014/main" id="{D76213E7-7347-4E92-8D27-1C3CE031CBE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6F03869-430A-4541-BF92-6E4A7D0C6987}"/>
              </a:ext>
            </a:extLst>
          </p:cNvPr>
          <p:cNvSpPr>
            <a:spLocks noGrp="1"/>
          </p:cNvSpPr>
          <p:nvPr>
            <p:ph type="sldNum" sz="quarter" idx="12"/>
          </p:nvPr>
        </p:nvSpPr>
        <p:spPr/>
        <p:txBody>
          <a:bodyPr/>
          <a:lstStyle/>
          <a:p>
            <a:fld id="{82A9027F-267D-4A3A-94D5-30CB67B7408A}" type="slidenum">
              <a:rPr lang="en-CA" smtClean="0"/>
              <a:t>‹#›</a:t>
            </a:fld>
            <a:endParaRPr lang="en-CA"/>
          </a:p>
        </p:txBody>
      </p:sp>
    </p:spTree>
    <p:extLst>
      <p:ext uri="{BB962C8B-B14F-4D97-AF65-F5344CB8AC3E}">
        <p14:creationId xmlns:p14="http://schemas.microsoft.com/office/powerpoint/2010/main" val="4094729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D98997-2EEA-4296-98DE-3B4FEEC0F3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1819A1D-705B-49C0-9AFC-07A16F925E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6779566-1283-454A-BD95-DD9C61B94EDB}"/>
              </a:ext>
            </a:extLst>
          </p:cNvPr>
          <p:cNvSpPr>
            <a:spLocks noGrp="1"/>
          </p:cNvSpPr>
          <p:nvPr>
            <p:ph type="dt" sz="half" idx="10"/>
          </p:nvPr>
        </p:nvSpPr>
        <p:spPr/>
        <p:txBody>
          <a:bodyPr/>
          <a:lstStyle/>
          <a:p>
            <a:fld id="{35AB1429-30CD-4D3F-838C-E3483B0E5E50}" type="datetimeFigureOut">
              <a:rPr lang="en-CA" smtClean="0"/>
              <a:t>2022-04-27</a:t>
            </a:fld>
            <a:endParaRPr lang="en-CA"/>
          </a:p>
        </p:txBody>
      </p:sp>
      <p:sp>
        <p:nvSpPr>
          <p:cNvPr id="5" name="Footer Placeholder 4">
            <a:extLst>
              <a:ext uri="{FF2B5EF4-FFF2-40B4-BE49-F238E27FC236}">
                <a16:creationId xmlns:a16="http://schemas.microsoft.com/office/drawing/2014/main" id="{063C3A35-05B9-4370-B1E8-D57E858D057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FCCE4EE-B4A1-43E8-8B00-632ED81B09A5}"/>
              </a:ext>
            </a:extLst>
          </p:cNvPr>
          <p:cNvSpPr>
            <a:spLocks noGrp="1"/>
          </p:cNvSpPr>
          <p:nvPr>
            <p:ph type="sldNum" sz="quarter" idx="12"/>
          </p:nvPr>
        </p:nvSpPr>
        <p:spPr/>
        <p:txBody>
          <a:bodyPr/>
          <a:lstStyle/>
          <a:p>
            <a:fld id="{82A9027F-267D-4A3A-94D5-30CB67B7408A}" type="slidenum">
              <a:rPr lang="en-CA" smtClean="0"/>
              <a:t>‹#›</a:t>
            </a:fld>
            <a:endParaRPr lang="en-CA"/>
          </a:p>
        </p:txBody>
      </p:sp>
    </p:spTree>
    <p:extLst>
      <p:ext uri="{BB962C8B-B14F-4D97-AF65-F5344CB8AC3E}">
        <p14:creationId xmlns:p14="http://schemas.microsoft.com/office/powerpoint/2010/main" val="37427989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DA27B-4725-4C0B-83EE-D280B57524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B987742-AEB7-4979-93C4-710AD3A09F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2709A7F-6F96-4528-9D64-51C21A18E452}"/>
              </a:ext>
            </a:extLst>
          </p:cNvPr>
          <p:cNvSpPr>
            <a:spLocks noGrp="1"/>
          </p:cNvSpPr>
          <p:nvPr>
            <p:ph type="dt" sz="half" idx="10"/>
          </p:nvPr>
        </p:nvSpPr>
        <p:spPr/>
        <p:txBody>
          <a:bodyPr/>
          <a:lstStyle/>
          <a:p>
            <a:fld id="{BD3E29FC-AF2C-4F4A-BE83-D77B5E575D41}" type="datetimeFigureOut">
              <a:rPr lang="en-CA" smtClean="0"/>
              <a:t>2022-04-27</a:t>
            </a:fld>
            <a:endParaRPr lang="en-CA"/>
          </a:p>
        </p:txBody>
      </p:sp>
      <p:sp>
        <p:nvSpPr>
          <p:cNvPr id="5" name="Footer Placeholder 4">
            <a:extLst>
              <a:ext uri="{FF2B5EF4-FFF2-40B4-BE49-F238E27FC236}">
                <a16:creationId xmlns:a16="http://schemas.microsoft.com/office/drawing/2014/main" id="{FA30D5C3-8ED7-4B8E-A3F2-46734C7FF5C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A0C7A2B-61D3-4577-99A6-3DC6482B5771}"/>
              </a:ext>
            </a:extLst>
          </p:cNvPr>
          <p:cNvSpPr>
            <a:spLocks noGrp="1"/>
          </p:cNvSpPr>
          <p:nvPr>
            <p:ph type="sldNum" sz="quarter" idx="12"/>
          </p:nvPr>
        </p:nvSpPr>
        <p:spPr/>
        <p:txBody>
          <a:bodyPr/>
          <a:lstStyle/>
          <a:p>
            <a:fld id="{9023670B-F3B9-4873-A164-54DD87323BC1}" type="slidenum">
              <a:rPr lang="en-CA" smtClean="0"/>
              <a:t>‹#›</a:t>
            </a:fld>
            <a:endParaRPr lang="en-CA"/>
          </a:p>
        </p:txBody>
      </p:sp>
    </p:spTree>
    <p:extLst>
      <p:ext uri="{BB962C8B-B14F-4D97-AF65-F5344CB8AC3E}">
        <p14:creationId xmlns:p14="http://schemas.microsoft.com/office/powerpoint/2010/main" val="7727353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B2D92-0827-4CA9-8066-9A2D8A41A6A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20C0270-17FC-44F5-8151-872909C8ED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A3A3B23-F2E9-4D9C-9729-2115B8F00042}"/>
              </a:ext>
            </a:extLst>
          </p:cNvPr>
          <p:cNvSpPr>
            <a:spLocks noGrp="1"/>
          </p:cNvSpPr>
          <p:nvPr>
            <p:ph type="dt" sz="half" idx="10"/>
          </p:nvPr>
        </p:nvSpPr>
        <p:spPr/>
        <p:txBody>
          <a:bodyPr/>
          <a:lstStyle/>
          <a:p>
            <a:fld id="{BD3E29FC-AF2C-4F4A-BE83-D77B5E575D41}" type="datetimeFigureOut">
              <a:rPr lang="en-CA" smtClean="0"/>
              <a:t>2022-04-27</a:t>
            </a:fld>
            <a:endParaRPr lang="en-CA"/>
          </a:p>
        </p:txBody>
      </p:sp>
      <p:sp>
        <p:nvSpPr>
          <p:cNvPr id="5" name="Footer Placeholder 4">
            <a:extLst>
              <a:ext uri="{FF2B5EF4-FFF2-40B4-BE49-F238E27FC236}">
                <a16:creationId xmlns:a16="http://schemas.microsoft.com/office/drawing/2014/main" id="{F4CF0891-5944-4120-A523-D48E334FBFD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A24DFA7-50F6-46FD-9D2F-EBDC0430F723}"/>
              </a:ext>
            </a:extLst>
          </p:cNvPr>
          <p:cNvSpPr>
            <a:spLocks noGrp="1"/>
          </p:cNvSpPr>
          <p:nvPr>
            <p:ph type="sldNum" sz="quarter" idx="12"/>
          </p:nvPr>
        </p:nvSpPr>
        <p:spPr/>
        <p:txBody>
          <a:bodyPr/>
          <a:lstStyle/>
          <a:p>
            <a:fld id="{9023670B-F3B9-4873-A164-54DD87323BC1}" type="slidenum">
              <a:rPr lang="en-CA" smtClean="0"/>
              <a:t>‹#›</a:t>
            </a:fld>
            <a:endParaRPr lang="en-CA"/>
          </a:p>
        </p:txBody>
      </p:sp>
    </p:spTree>
    <p:extLst>
      <p:ext uri="{BB962C8B-B14F-4D97-AF65-F5344CB8AC3E}">
        <p14:creationId xmlns:p14="http://schemas.microsoft.com/office/powerpoint/2010/main" val="25419621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B2BCF-1187-4144-A106-8DD0303A02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0B6ECCA-0A3E-4525-976C-BF1D85D18C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A7A2A0-2FA5-4392-8144-6BF1983A345E}"/>
              </a:ext>
            </a:extLst>
          </p:cNvPr>
          <p:cNvSpPr>
            <a:spLocks noGrp="1"/>
          </p:cNvSpPr>
          <p:nvPr>
            <p:ph type="dt" sz="half" idx="10"/>
          </p:nvPr>
        </p:nvSpPr>
        <p:spPr/>
        <p:txBody>
          <a:bodyPr/>
          <a:lstStyle/>
          <a:p>
            <a:fld id="{BD3E29FC-AF2C-4F4A-BE83-D77B5E575D41}" type="datetimeFigureOut">
              <a:rPr lang="en-CA" smtClean="0"/>
              <a:t>2022-04-27</a:t>
            </a:fld>
            <a:endParaRPr lang="en-CA"/>
          </a:p>
        </p:txBody>
      </p:sp>
      <p:sp>
        <p:nvSpPr>
          <p:cNvPr id="5" name="Footer Placeholder 4">
            <a:extLst>
              <a:ext uri="{FF2B5EF4-FFF2-40B4-BE49-F238E27FC236}">
                <a16:creationId xmlns:a16="http://schemas.microsoft.com/office/drawing/2014/main" id="{6D708D86-BFF5-4D73-B704-C2B0037FFA1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67417B5-0BA4-4248-B2D4-01DF80793BD5}"/>
              </a:ext>
            </a:extLst>
          </p:cNvPr>
          <p:cNvSpPr>
            <a:spLocks noGrp="1"/>
          </p:cNvSpPr>
          <p:nvPr>
            <p:ph type="sldNum" sz="quarter" idx="12"/>
          </p:nvPr>
        </p:nvSpPr>
        <p:spPr/>
        <p:txBody>
          <a:bodyPr/>
          <a:lstStyle/>
          <a:p>
            <a:fld id="{9023670B-F3B9-4873-A164-54DD87323BC1}" type="slidenum">
              <a:rPr lang="en-CA" smtClean="0"/>
              <a:t>‹#›</a:t>
            </a:fld>
            <a:endParaRPr lang="en-CA"/>
          </a:p>
        </p:txBody>
      </p:sp>
    </p:spTree>
    <p:extLst>
      <p:ext uri="{BB962C8B-B14F-4D97-AF65-F5344CB8AC3E}">
        <p14:creationId xmlns:p14="http://schemas.microsoft.com/office/powerpoint/2010/main" val="17643016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E361C-52CA-4CDB-B72F-16851246269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92AB456-6D4F-490E-BB28-8FB5A235E3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3C58C358-9CBE-433E-87AA-B4CB767AB8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52CE987-34F1-4B1C-8BE5-6DBECA747F39}"/>
              </a:ext>
            </a:extLst>
          </p:cNvPr>
          <p:cNvSpPr>
            <a:spLocks noGrp="1"/>
          </p:cNvSpPr>
          <p:nvPr>
            <p:ph type="dt" sz="half" idx="10"/>
          </p:nvPr>
        </p:nvSpPr>
        <p:spPr/>
        <p:txBody>
          <a:bodyPr/>
          <a:lstStyle/>
          <a:p>
            <a:fld id="{BD3E29FC-AF2C-4F4A-BE83-D77B5E575D41}" type="datetimeFigureOut">
              <a:rPr lang="en-CA" smtClean="0"/>
              <a:t>2022-04-27</a:t>
            </a:fld>
            <a:endParaRPr lang="en-CA"/>
          </a:p>
        </p:txBody>
      </p:sp>
      <p:sp>
        <p:nvSpPr>
          <p:cNvPr id="6" name="Footer Placeholder 5">
            <a:extLst>
              <a:ext uri="{FF2B5EF4-FFF2-40B4-BE49-F238E27FC236}">
                <a16:creationId xmlns:a16="http://schemas.microsoft.com/office/drawing/2014/main" id="{5B81FD80-02DD-41BA-B101-33898B52755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5BE3B71-5FCF-4609-B9B2-1D06C42F940E}"/>
              </a:ext>
            </a:extLst>
          </p:cNvPr>
          <p:cNvSpPr>
            <a:spLocks noGrp="1"/>
          </p:cNvSpPr>
          <p:nvPr>
            <p:ph type="sldNum" sz="quarter" idx="12"/>
          </p:nvPr>
        </p:nvSpPr>
        <p:spPr/>
        <p:txBody>
          <a:bodyPr/>
          <a:lstStyle/>
          <a:p>
            <a:fld id="{9023670B-F3B9-4873-A164-54DD87323BC1}" type="slidenum">
              <a:rPr lang="en-CA" smtClean="0"/>
              <a:t>‹#›</a:t>
            </a:fld>
            <a:endParaRPr lang="en-CA"/>
          </a:p>
        </p:txBody>
      </p:sp>
    </p:spTree>
    <p:extLst>
      <p:ext uri="{BB962C8B-B14F-4D97-AF65-F5344CB8AC3E}">
        <p14:creationId xmlns:p14="http://schemas.microsoft.com/office/powerpoint/2010/main" val="1703173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89FC7-5BE2-4A3A-A72C-75899FB87C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B87978-FE0A-431B-BC1E-E0F6E506C0DD}"/>
              </a:ext>
            </a:extLst>
          </p:cNvPr>
          <p:cNvSpPr>
            <a:spLocks noGrp="1"/>
          </p:cNvSpPr>
          <p:nvPr>
            <p:ph type="dt" sz="half" idx="10"/>
          </p:nvPr>
        </p:nvSpPr>
        <p:spPr/>
        <p:txBody>
          <a:bodyPr/>
          <a:lstStyle/>
          <a:p>
            <a:fld id="{B22045ED-FBE3-4143-ACE9-68C5B8FD266A}" type="datetimeFigureOut">
              <a:rPr lang="en-US" smtClean="0"/>
              <a:t>4/27/2022</a:t>
            </a:fld>
            <a:endParaRPr lang="en-US"/>
          </a:p>
        </p:txBody>
      </p:sp>
      <p:sp>
        <p:nvSpPr>
          <p:cNvPr id="4" name="Footer Placeholder 3">
            <a:extLst>
              <a:ext uri="{FF2B5EF4-FFF2-40B4-BE49-F238E27FC236}">
                <a16:creationId xmlns:a16="http://schemas.microsoft.com/office/drawing/2014/main" id="{81721CDE-1D68-4699-B6C1-DE96BB0572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B32EAD-00E7-445A-A48A-E7C0EE6FDF8E}"/>
              </a:ext>
            </a:extLst>
          </p:cNvPr>
          <p:cNvSpPr>
            <a:spLocks noGrp="1"/>
          </p:cNvSpPr>
          <p:nvPr>
            <p:ph type="sldNum" sz="quarter" idx="12"/>
          </p:nvPr>
        </p:nvSpPr>
        <p:spPr/>
        <p:txBody>
          <a:bodyPr/>
          <a:lstStyle/>
          <a:p>
            <a:fld id="{6FD282F7-D45A-4F8B-B5EC-353423F56555}" type="slidenum">
              <a:rPr lang="en-US" smtClean="0"/>
              <a:t>‹#›</a:t>
            </a:fld>
            <a:endParaRPr lang="en-US"/>
          </a:p>
        </p:txBody>
      </p:sp>
    </p:spTree>
    <p:extLst>
      <p:ext uri="{BB962C8B-B14F-4D97-AF65-F5344CB8AC3E}">
        <p14:creationId xmlns:p14="http://schemas.microsoft.com/office/powerpoint/2010/main" val="18823583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04D97-41CF-49A3-B269-F212383120C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126A1C1-B948-44D2-A3CA-E4492F626B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AC4C28-D16D-43F0-BF27-9B6F23FDE7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7EED42B-8316-40FC-BF01-E3450F15CC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DB1AF-5FBF-49F9-A967-CA546852E2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B3C1C14-264F-47E5-9746-428218A3E7EB}"/>
              </a:ext>
            </a:extLst>
          </p:cNvPr>
          <p:cNvSpPr>
            <a:spLocks noGrp="1"/>
          </p:cNvSpPr>
          <p:nvPr>
            <p:ph type="dt" sz="half" idx="10"/>
          </p:nvPr>
        </p:nvSpPr>
        <p:spPr/>
        <p:txBody>
          <a:bodyPr/>
          <a:lstStyle/>
          <a:p>
            <a:fld id="{BD3E29FC-AF2C-4F4A-BE83-D77B5E575D41}" type="datetimeFigureOut">
              <a:rPr lang="en-CA" smtClean="0"/>
              <a:t>2022-04-27</a:t>
            </a:fld>
            <a:endParaRPr lang="en-CA"/>
          </a:p>
        </p:txBody>
      </p:sp>
      <p:sp>
        <p:nvSpPr>
          <p:cNvPr id="8" name="Footer Placeholder 7">
            <a:extLst>
              <a:ext uri="{FF2B5EF4-FFF2-40B4-BE49-F238E27FC236}">
                <a16:creationId xmlns:a16="http://schemas.microsoft.com/office/drawing/2014/main" id="{5CEB0DAB-70C7-4AFD-A469-EAC7ED0E417C}"/>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04607CC-D5FB-4582-A3F0-3D896907C433}"/>
              </a:ext>
            </a:extLst>
          </p:cNvPr>
          <p:cNvSpPr>
            <a:spLocks noGrp="1"/>
          </p:cNvSpPr>
          <p:nvPr>
            <p:ph type="sldNum" sz="quarter" idx="12"/>
          </p:nvPr>
        </p:nvSpPr>
        <p:spPr/>
        <p:txBody>
          <a:bodyPr/>
          <a:lstStyle/>
          <a:p>
            <a:fld id="{9023670B-F3B9-4873-A164-54DD87323BC1}" type="slidenum">
              <a:rPr lang="en-CA" smtClean="0"/>
              <a:t>‹#›</a:t>
            </a:fld>
            <a:endParaRPr lang="en-CA"/>
          </a:p>
        </p:txBody>
      </p:sp>
    </p:spTree>
    <p:extLst>
      <p:ext uri="{BB962C8B-B14F-4D97-AF65-F5344CB8AC3E}">
        <p14:creationId xmlns:p14="http://schemas.microsoft.com/office/powerpoint/2010/main" val="29120185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73ABA-C47F-400F-8F59-8D7420C79EC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C47419A-7C02-411E-B8D8-3AD5193281F0}"/>
              </a:ext>
            </a:extLst>
          </p:cNvPr>
          <p:cNvSpPr>
            <a:spLocks noGrp="1"/>
          </p:cNvSpPr>
          <p:nvPr>
            <p:ph type="dt" sz="half" idx="10"/>
          </p:nvPr>
        </p:nvSpPr>
        <p:spPr/>
        <p:txBody>
          <a:bodyPr/>
          <a:lstStyle/>
          <a:p>
            <a:fld id="{BD3E29FC-AF2C-4F4A-BE83-D77B5E575D41}" type="datetimeFigureOut">
              <a:rPr lang="en-CA" smtClean="0"/>
              <a:t>2022-04-27</a:t>
            </a:fld>
            <a:endParaRPr lang="en-CA"/>
          </a:p>
        </p:txBody>
      </p:sp>
      <p:sp>
        <p:nvSpPr>
          <p:cNvPr id="4" name="Footer Placeholder 3">
            <a:extLst>
              <a:ext uri="{FF2B5EF4-FFF2-40B4-BE49-F238E27FC236}">
                <a16:creationId xmlns:a16="http://schemas.microsoft.com/office/drawing/2014/main" id="{0B9C4C1B-6615-4D26-BC8B-921650DAF25C}"/>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A216B57-5AD7-47F3-94C5-805C1F8B37B6}"/>
              </a:ext>
            </a:extLst>
          </p:cNvPr>
          <p:cNvSpPr>
            <a:spLocks noGrp="1"/>
          </p:cNvSpPr>
          <p:nvPr>
            <p:ph type="sldNum" sz="quarter" idx="12"/>
          </p:nvPr>
        </p:nvSpPr>
        <p:spPr/>
        <p:txBody>
          <a:bodyPr/>
          <a:lstStyle/>
          <a:p>
            <a:fld id="{9023670B-F3B9-4873-A164-54DD87323BC1}" type="slidenum">
              <a:rPr lang="en-CA" smtClean="0"/>
              <a:t>‹#›</a:t>
            </a:fld>
            <a:endParaRPr lang="en-CA"/>
          </a:p>
        </p:txBody>
      </p:sp>
    </p:spTree>
    <p:extLst>
      <p:ext uri="{BB962C8B-B14F-4D97-AF65-F5344CB8AC3E}">
        <p14:creationId xmlns:p14="http://schemas.microsoft.com/office/powerpoint/2010/main" val="104630272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278970-2AAB-4689-BC5E-EC48F573BEF0}"/>
              </a:ext>
            </a:extLst>
          </p:cNvPr>
          <p:cNvSpPr>
            <a:spLocks noGrp="1"/>
          </p:cNvSpPr>
          <p:nvPr>
            <p:ph type="dt" sz="half" idx="10"/>
          </p:nvPr>
        </p:nvSpPr>
        <p:spPr/>
        <p:txBody>
          <a:bodyPr/>
          <a:lstStyle/>
          <a:p>
            <a:fld id="{BD3E29FC-AF2C-4F4A-BE83-D77B5E575D41}" type="datetimeFigureOut">
              <a:rPr lang="en-CA" smtClean="0"/>
              <a:t>2022-04-27</a:t>
            </a:fld>
            <a:endParaRPr lang="en-CA"/>
          </a:p>
        </p:txBody>
      </p:sp>
      <p:sp>
        <p:nvSpPr>
          <p:cNvPr id="3" name="Footer Placeholder 2">
            <a:extLst>
              <a:ext uri="{FF2B5EF4-FFF2-40B4-BE49-F238E27FC236}">
                <a16:creationId xmlns:a16="http://schemas.microsoft.com/office/drawing/2014/main" id="{D7418A23-0944-49E7-8D53-CEF89B1B0C7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F7150EAA-121B-4999-948B-23F9D4245227}"/>
              </a:ext>
            </a:extLst>
          </p:cNvPr>
          <p:cNvSpPr>
            <a:spLocks noGrp="1"/>
          </p:cNvSpPr>
          <p:nvPr>
            <p:ph type="sldNum" sz="quarter" idx="12"/>
          </p:nvPr>
        </p:nvSpPr>
        <p:spPr/>
        <p:txBody>
          <a:bodyPr/>
          <a:lstStyle/>
          <a:p>
            <a:fld id="{9023670B-F3B9-4873-A164-54DD87323BC1}" type="slidenum">
              <a:rPr lang="en-CA" smtClean="0"/>
              <a:t>‹#›</a:t>
            </a:fld>
            <a:endParaRPr lang="en-CA"/>
          </a:p>
        </p:txBody>
      </p:sp>
    </p:spTree>
    <p:extLst>
      <p:ext uri="{BB962C8B-B14F-4D97-AF65-F5344CB8AC3E}">
        <p14:creationId xmlns:p14="http://schemas.microsoft.com/office/powerpoint/2010/main" val="22319901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8F737-FDDB-4D78-B40A-9A83C682A4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5A6313A-95CF-4071-A2E3-7DC0F521B8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78343B3-59E0-4428-885A-64B22F299F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0D0948-A1F8-4973-83B0-8A3CD9D9814B}"/>
              </a:ext>
            </a:extLst>
          </p:cNvPr>
          <p:cNvSpPr>
            <a:spLocks noGrp="1"/>
          </p:cNvSpPr>
          <p:nvPr>
            <p:ph type="dt" sz="half" idx="10"/>
          </p:nvPr>
        </p:nvSpPr>
        <p:spPr/>
        <p:txBody>
          <a:bodyPr/>
          <a:lstStyle/>
          <a:p>
            <a:fld id="{BD3E29FC-AF2C-4F4A-BE83-D77B5E575D41}" type="datetimeFigureOut">
              <a:rPr lang="en-CA" smtClean="0"/>
              <a:t>2022-04-27</a:t>
            </a:fld>
            <a:endParaRPr lang="en-CA"/>
          </a:p>
        </p:txBody>
      </p:sp>
      <p:sp>
        <p:nvSpPr>
          <p:cNvPr id="6" name="Footer Placeholder 5">
            <a:extLst>
              <a:ext uri="{FF2B5EF4-FFF2-40B4-BE49-F238E27FC236}">
                <a16:creationId xmlns:a16="http://schemas.microsoft.com/office/drawing/2014/main" id="{B477D713-D96E-49E3-81C9-F1A734F91A6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CEB29BA-0838-4149-8CCB-6BFE0457D096}"/>
              </a:ext>
            </a:extLst>
          </p:cNvPr>
          <p:cNvSpPr>
            <a:spLocks noGrp="1"/>
          </p:cNvSpPr>
          <p:nvPr>
            <p:ph type="sldNum" sz="quarter" idx="12"/>
          </p:nvPr>
        </p:nvSpPr>
        <p:spPr/>
        <p:txBody>
          <a:bodyPr/>
          <a:lstStyle/>
          <a:p>
            <a:fld id="{9023670B-F3B9-4873-A164-54DD87323BC1}" type="slidenum">
              <a:rPr lang="en-CA" smtClean="0"/>
              <a:t>‹#›</a:t>
            </a:fld>
            <a:endParaRPr lang="en-CA"/>
          </a:p>
        </p:txBody>
      </p:sp>
    </p:spTree>
    <p:extLst>
      <p:ext uri="{BB962C8B-B14F-4D97-AF65-F5344CB8AC3E}">
        <p14:creationId xmlns:p14="http://schemas.microsoft.com/office/powerpoint/2010/main" val="37923425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72BFD-866A-47F5-8203-C10B01CA74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3B3F8E4-C667-402D-813F-B4AFC11B79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6B97F27-C774-44DF-AFBF-C26CD8CF98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D33344-E8A0-409D-B1E7-74C199AF94BF}"/>
              </a:ext>
            </a:extLst>
          </p:cNvPr>
          <p:cNvSpPr>
            <a:spLocks noGrp="1"/>
          </p:cNvSpPr>
          <p:nvPr>
            <p:ph type="dt" sz="half" idx="10"/>
          </p:nvPr>
        </p:nvSpPr>
        <p:spPr/>
        <p:txBody>
          <a:bodyPr/>
          <a:lstStyle/>
          <a:p>
            <a:fld id="{BD3E29FC-AF2C-4F4A-BE83-D77B5E575D41}" type="datetimeFigureOut">
              <a:rPr lang="en-CA" smtClean="0"/>
              <a:t>2022-04-27</a:t>
            </a:fld>
            <a:endParaRPr lang="en-CA"/>
          </a:p>
        </p:txBody>
      </p:sp>
      <p:sp>
        <p:nvSpPr>
          <p:cNvPr id="6" name="Footer Placeholder 5">
            <a:extLst>
              <a:ext uri="{FF2B5EF4-FFF2-40B4-BE49-F238E27FC236}">
                <a16:creationId xmlns:a16="http://schemas.microsoft.com/office/drawing/2014/main" id="{7A21C60E-5B08-4ED0-8B4F-2A298008694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29C3A71-C537-4F03-BEF7-AD4D36597DE4}"/>
              </a:ext>
            </a:extLst>
          </p:cNvPr>
          <p:cNvSpPr>
            <a:spLocks noGrp="1"/>
          </p:cNvSpPr>
          <p:nvPr>
            <p:ph type="sldNum" sz="quarter" idx="12"/>
          </p:nvPr>
        </p:nvSpPr>
        <p:spPr/>
        <p:txBody>
          <a:bodyPr/>
          <a:lstStyle/>
          <a:p>
            <a:fld id="{9023670B-F3B9-4873-A164-54DD87323BC1}" type="slidenum">
              <a:rPr lang="en-CA" smtClean="0"/>
              <a:t>‹#›</a:t>
            </a:fld>
            <a:endParaRPr lang="en-CA"/>
          </a:p>
        </p:txBody>
      </p:sp>
    </p:spTree>
    <p:extLst>
      <p:ext uri="{BB962C8B-B14F-4D97-AF65-F5344CB8AC3E}">
        <p14:creationId xmlns:p14="http://schemas.microsoft.com/office/powerpoint/2010/main" val="7398311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3164-9AB0-4CBA-BB84-916E1A487DBE}"/>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171CEF0-BE4A-4E3D-919A-B1BE1057CF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1199D24-E85F-4E07-BCE4-F2F1B3A6624A}"/>
              </a:ext>
            </a:extLst>
          </p:cNvPr>
          <p:cNvSpPr>
            <a:spLocks noGrp="1"/>
          </p:cNvSpPr>
          <p:nvPr>
            <p:ph type="dt" sz="half" idx="10"/>
          </p:nvPr>
        </p:nvSpPr>
        <p:spPr/>
        <p:txBody>
          <a:bodyPr/>
          <a:lstStyle/>
          <a:p>
            <a:fld id="{BD3E29FC-AF2C-4F4A-BE83-D77B5E575D41}" type="datetimeFigureOut">
              <a:rPr lang="en-CA" smtClean="0"/>
              <a:t>2022-04-27</a:t>
            </a:fld>
            <a:endParaRPr lang="en-CA"/>
          </a:p>
        </p:txBody>
      </p:sp>
      <p:sp>
        <p:nvSpPr>
          <p:cNvPr id="5" name="Footer Placeholder 4">
            <a:extLst>
              <a:ext uri="{FF2B5EF4-FFF2-40B4-BE49-F238E27FC236}">
                <a16:creationId xmlns:a16="http://schemas.microsoft.com/office/drawing/2014/main" id="{0C9D286D-AE76-4118-BFC4-8AAC325D793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39615E3-D1E0-4443-989D-6A25D09CE325}"/>
              </a:ext>
            </a:extLst>
          </p:cNvPr>
          <p:cNvSpPr>
            <a:spLocks noGrp="1"/>
          </p:cNvSpPr>
          <p:nvPr>
            <p:ph type="sldNum" sz="quarter" idx="12"/>
          </p:nvPr>
        </p:nvSpPr>
        <p:spPr/>
        <p:txBody>
          <a:bodyPr/>
          <a:lstStyle/>
          <a:p>
            <a:fld id="{9023670B-F3B9-4873-A164-54DD87323BC1}" type="slidenum">
              <a:rPr lang="en-CA" smtClean="0"/>
              <a:t>‹#›</a:t>
            </a:fld>
            <a:endParaRPr lang="en-CA"/>
          </a:p>
        </p:txBody>
      </p:sp>
    </p:spTree>
    <p:extLst>
      <p:ext uri="{BB962C8B-B14F-4D97-AF65-F5344CB8AC3E}">
        <p14:creationId xmlns:p14="http://schemas.microsoft.com/office/powerpoint/2010/main" val="7021277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256B49-202B-42EC-8EF7-3A5D99D946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2A59AB9-6FC2-41DE-8202-BB13F0666D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DD06BA5-58F5-4E99-B433-EBD6E0822ED4}"/>
              </a:ext>
            </a:extLst>
          </p:cNvPr>
          <p:cNvSpPr>
            <a:spLocks noGrp="1"/>
          </p:cNvSpPr>
          <p:nvPr>
            <p:ph type="dt" sz="half" idx="10"/>
          </p:nvPr>
        </p:nvSpPr>
        <p:spPr/>
        <p:txBody>
          <a:bodyPr/>
          <a:lstStyle/>
          <a:p>
            <a:fld id="{BD3E29FC-AF2C-4F4A-BE83-D77B5E575D41}" type="datetimeFigureOut">
              <a:rPr lang="en-CA" smtClean="0"/>
              <a:t>2022-04-27</a:t>
            </a:fld>
            <a:endParaRPr lang="en-CA"/>
          </a:p>
        </p:txBody>
      </p:sp>
      <p:sp>
        <p:nvSpPr>
          <p:cNvPr id="5" name="Footer Placeholder 4">
            <a:extLst>
              <a:ext uri="{FF2B5EF4-FFF2-40B4-BE49-F238E27FC236}">
                <a16:creationId xmlns:a16="http://schemas.microsoft.com/office/drawing/2014/main" id="{B6EAD4B9-01FA-4B42-9C3C-B1A4206222C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18ABBC4-8305-4FD5-BB7C-9A4609C32C71}"/>
              </a:ext>
            </a:extLst>
          </p:cNvPr>
          <p:cNvSpPr>
            <a:spLocks noGrp="1"/>
          </p:cNvSpPr>
          <p:nvPr>
            <p:ph type="sldNum" sz="quarter" idx="12"/>
          </p:nvPr>
        </p:nvSpPr>
        <p:spPr/>
        <p:txBody>
          <a:bodyPr/>
          <a:lstStyle/>
          <a:p>
            <a:fld id="{9023670B-F3B9-4873-A164-54DD87323BC1}" type="slidenum">
              <a:rPr lang="en-CA" smtClean="0"/>
              <a:t>‹#›</a:t>
            </a:fld>
            <a:endParaRPr lang="en-CA"/>
          </a:p>
        </p:txBody>
      </p:sp>
    </p:spTree>
    <p:extLst>
      <p:ext uri="{BB962C8B-B14F-4D97-AF65-F5344CB8AC3E}">
        <p14:creationId xmlns:p14="http://schemas.microsoft.com/office/powerpoint/2010/main" val="352134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9AD70B-1BF0-4DD5-B9B3-3A61E7B13952}"/>
              </a:ext>
            </a:extLst>
          </p:cNvPr>
          <p:cNvSpPr>
            <a:spLocks noGrp="1"/>
          </p:cNvSpPr>
          <p:nvPr>
            <p:ph type="dt" sz="half" idx="10"/>
          </p:nvPr>
        </p:nvSpPr>
        <p:spPr/>
        <p:txBody>
          <a:bodyPr/>
          <a:lstStyle/>
          <a:p>
            <a:fld id="{B22045ED-FBE3-4143-ACE9-68C5B8FD266A}" type="datetimeFigureOut">
              <a:rPr lang="en-US" smtClean="0"/>
              <a:t>4/27/2022</a:t>
            </a:fld>
            <a:endParaRPr lang="en-US"/>
          </a:p>
        </p:txBody>
      </p:sp>
      <p:sp>
        <p:nvSpPr>
          <p:cNvPr id="3" name="Footer Placeholder 2">
            <a:extLst>
              <a:ext uri="{FF2B5EF4-FFF2-40B4-BE49-F238E27FC236}">
                <a16:creationId xmlns:a16="http://schemas.microsoft.com/office/drawing/2014/main" id="{E9641149-0262-42DB-894A-7601218B96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8CC42B-BABB-4C4B-9705-9114BAE5EF9C}"/>
              </a:ext>
            </a:extLst>
          </p:cNvPr>
          <p:cNvSpPr>
            <a:spLocks noGrp="1"/>
          </p:cNvSpPr>
          <p:nvPr>
            <p:ph type="sldNum" sz="quarter" idx="12"/>
          </p:nvPr>
        </p:nvSpPr>
        <p:spPr/>
        <p:txBody>
          <a:bodyPr/>
          <a:lstStyle/>
          <a:p>
            <a:fld id="{6FD282F7-D45A-4F8B-B5EC-353423F56555}" type="slidenum">
              <a:rPr lang="en-US" smtClean="0"/>
              <a:t>‹#›</a:t>
            </a:fld>
            <a:endParaRPr lang="en-US"/>
          </a:p>
        </p:txBody>
      </p:sp>
    </p:spTree>
    <p:extLst>
      <p:ext uri="{BB962C8B-B14F-4D97-AF65-F5344CB8AC3E}">
        <p14:creationId xmlns:p14="http://schemas.microsoft.com/office/powerpoint/2010/main" val="1945308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6BCD7-C32B-4C35-9B0B-2505A976BE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92435A-4434-4F8C-92F7-099C8BEA52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06C7B4-0F0C-49D0-9719-D3F6889FDF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420F74-87D6-4AB7-9569-4E54F94E17F9}"/>
              </a:ext>
            </a:extLst>
          </p:cNvPr>
          <p:cNvSpPr>
            <a:spLocks noGrp="1"/>
          </p:cNvSpPr>
          <p:nvPr>
            <p:ph type="dt" sz="half" idx="10"/>
          </p:nvPr>
        </p:nvSpPr>
        <p:spPr/>
        <p:txBody>
          <a:bodyPr/>
          <a:lstStyle/>
          <a:p>
            <a:fld id="{B22045ED-FBE3-4143-ACE9-68C5B8FD266A}" type="datetimeFigureOut">
              <a:rPr lang="en-US" smtClean="0"/>
              <a:t>4/27/2022</a:t>
            </a:fld>
            <a:endParaRPr lang="en-US"/>
          </a:p>
        </p:txBody>
      </p:sp>
      <p:sp>
        <p:nvSpPr>
          <p:cNvPr id="6" name="Footer Placeholder 5">
            <a:extLst>
              <a:ext uri="{FF2B5EF4-FFF2-40B4-BE49-F238E27FC236}">
                <a16:creationId xmlns:a16="http://schemas.microsoft.com/office/drawing/2014/main" id="{438C5DEC-D730-4C8E-A9CD-43478D86F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6C9254-09D5-4F21-8822-AFA65C55A722}"/>
              </a:ext>
            </a:extLst>
          </p:cNvPr>
          <p:cNvSpPr>
            <a:spLocks noGrp="1"/>
          </p:cNvSpPr>
          <p:nvPr>
            <p:ph type="sldNum" sz="quarter" idx="12"/>
          </p:nvPr>
        </p:nvSpPr>
        <p:spPr/>
        <p:txBody>
          <a:bodyPr/>
          <a:lstStyle/>
          <a:p>
            <a:fld id="{6FD282F7-D45A-4F8B-B5EC-353423F56555}" type="slidenum">
              <a:rPr lang="en-US" smtClean="0"/>
              <a:t>‹#›</a:t>
            </a:fld>
            <a:endParaRPr lang="en-US"/>
          </a:p>
        </p:txBody>
      </p:sp>
    </p:spTree>
    <p:extLst>
      <p:ext uri="{BB962C8B-B14F-4D97-AF65-F5344CB8AC3E}">
        <p14:creationId xmlns:p14="http://schemas.microsoft.com/office/powerpoint/2010/main" val="2101868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47BBB-B318-4198-8411-41595EF344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FF9216C-DE81-45B5-B425-5ED4F7E4F5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D99946C-C363-4DA7-A9B1-3F20AA9BC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25F9D6-A36A-4CD6-8120-89ECB980EA97}"/>
              </a:ext>
            </a:extLst>
          </p:cNvPr>
          <p:cNvSpPr>
            <a:spLocks noGrp="1"/>
          </p:cNvSpPr>
          <p:nvPr>
            <p:ph type="dt" sz="half" idx="10"/>
          </p:nvPr>
        </p:nvSpPr>
        <p:spPr/>
        <p:txBody>
          <a:bodyPr/>
          <a:lstStyle/>
          <a:p>
            <a:fld id="{B22045ED-FBE3-4143-ACE9-68C5B8FD266A}" type="datetimeFigureOut">
              <a:rPr lang="en-US" smtClean="0"/>
              <a:t>4/27/2022</a:t>
            </a:fld>
            <a:endParaRPr lang="en-US"/>
          </a:p>
        </p:txBody>
      </p:sp>
      <p:sp>
        <p:nvSpPr>
          <p:cNvPr id="6" name="Footer Placeholder 5">
            <a:extLst>
              <a:ext uri="{FF2B5EF4-FFF2-40B4-BE49-F238E27FC236}">
                <a16:creationId xmlns:a16="http://schemas.microsoft.com/office/drawing/2014/main" id="{B2FF00F3-61D3-4344-9820-2479847579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18F85B-07F4-4994-9D7D-93D249554B4D}"/>
              </a:ext>
            </a:extLst>
          </p:cNvPr>
          <p:cNvSpPr>
            <a:spLocks noGrp="1"/>
          </p:cNvSpPr>
          <p:nvPr>
            <p:ph type="sldNum" sz="quarter" idx="12"/>
          </p:nvPr>
        </p:nvSpPr>
        <p:spPr/>
        <p:txBody>
          <a:bodyPr/>
          <a:lstStyle/>
          <a:p>
            <a:fld id="{6FD282F7-D45A-4F8B-B5EC-353423F56555}" type="slidenum">
              <a:rPr lang="en-US" smtClean="0"/>
              <a:t>‹#›</a:t>
            </a:fld>
            <a:endParaRPr lang="en-US"/>
          </a:p>
        </p:txBody>
      </p:sp>
    </p:spTree>
    <p:extLst>
      <p:ext uri="{BB962C8B-B14F-4D97-AF65-F5344CB8AC3E}">
        <p14:creationId xmlns:p14="http://schemas.microsoft.com/office/powerpoint/2010/main" val="154310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CB6347-2582-4D02-98F1-9A47B3AF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C9F99E-C6BF-4DA7-8E68-A604CA73ED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7A8FEE-E8EE-4D01-8D0F-8A6865A00A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2045ED-FBE3-4143-ACE9-68C5B8FD266A}" type="datetimeFigureOut">
              <a:rPr lang="en-US" smtClean="0"/>
              <a:t>4/27/2022</a:t>
            </a:fld>
            <a:endParaRPr lang="en-US"/>
          </a:p>
        </p:txBody>
      </p:sp>
      <p:sp>
        <p:nvSpPr>
          <p:cNvPr id="5" name="Footer Placeholder 4">
            <a:extLst>
              <a:ext uri="{FF2B5EF4-FFF2-40B4-BE49-F238E27FC236}">
                <a16:creationId xmlns:a16="http://schemas.microsoft.com/office/drawing/2014/main" id="{78E52F31-6012-4AB8-9C3F-70FB764F47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5E4234-4751-4FCE-9738-A25C98CFDE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D282F7-D45A-4F8B-B5EC-353423F56555}" type="slidenum">
              <a:rPr lang="en-US" smtClean="0"/>
              <a:t>‹#›</a:t>
            </a:fld>
            <a:endParaRPr lang="en-US"/>
          </a:p>
        </p:txBody>
      </p:sp>
    </p:spTree>
    <p:extLst>
      <p:ext uri="{BB962C8B-B14F-4D97-AF65-F5344CB8AC3E}">
        <p14:creationId xmlns:p14="http://schemas.microsoft.com/office/powerpoint/2010/main" val="30370499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BA756-72E7-4F44-B42C-3827DC3977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5E9D1FC-44F4-4924-8A86-E8B4FDC838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8492C92-9A32-4D79-B0B0-8E8506F1CD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28A9C3-D2E3-411D-9532-63633857653A}" type="datetimeFigureOut">
              <a:rPr lang="en-CA" smtClean="0"/>
              <a:t>2022-04-27</a:t>
            </a:fld>
            <a:endParaRPr lang="en-CA"/>
          </a:p>
        </p:txBody>
      </p:sp>
      <p:sp>
        <p:nvSpPr>
          <p:cNvPr id="5" name="Footer Placeholder 4">
            <a:extLst>
              <a:ext uri="{FF2B5EF4-FFF2-40B4-BE49-F238E27FC236}">
                <a16:creationId xmlns:a16="http://schemas.microsoft.com/office/drawing/2014/main" id="{E36ADB10-CB20-465F-8F74-A6774A63BC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75542733-6C17-4D86-9F31-322999AEED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788CAB-ED1D-4D1A-9915-0E706D8E44A5}" type="slidenum">
              <a:rPr lang="en-CA" smtClean="0"/>
              <a:t>‹#›</a:t>
            </a:fld>
            <a:endParaRPr lang="en-CA"/>
          </a:p>
        </p:txBody>
      </p:sp>
    </p:spTree>
    <p:extLst>
      <p:ext uri="{BB962C8B-B14F-4D97-AF65-F5344CB8AC3E}">
        <p14:creationId xmlns:p14="http://schemas.microsoft.com/office/powerpoint/2010/main" val="15748618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F5AE5C-53B4-459C-BF05-C42D255894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468E30-2A5E-42CD-90B4-B17D691340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4180C8-C9A3-472A-8B80-80AF55B451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E89F65-00A2-4D7A-B68C-35289DC82305}" type="datetimeFigureOut">
              <a:rPr lang="en-US" smtClean="0"/>
              <a:t>4/27/2022</a:t>
            </a:fld>
            <a:endParaRPr lang="en-US"/>
          </a:p>
        </p:txBody>
      </p:sp>
      <p:sp>
        <p:nvSpPr>
          <p:cNvPr id="5" name="Footer Placeholder 4">
            <a:extLst>
              <a:ext uri="{FF2B5EF4-FFF2-40B4-BE49-F238E27FC236}">
                <a16:creationId xmlns:a16="http://schemas.microsoft.com/office/drawing/2014/main" id="{4470E593-E075-4D81-BF2B-3580E28AC9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4DADA2-3B95-47B0-89A2-F38E7A591F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9D5C51-DF87-44FB-AC7B-D6BAB53D86F0}" type="slidenum">
              <a:rPr lang="en-US" smtClean="0"/>
              <a:t>‹#›</a:t>
            </a:fld>
            <a:endParaRPr lang="en-US"/>
          </a:p>
        </p:txBody>
      </p:sp>
    </p:spTree>
    <p:extLst>
      <p:ext uri="{BB962C8B-B14F-4D97-AF65-F5344CB8AC3E}">
        <p14:creationId xmlns:p14="http://schemas.microsoft.com/office/powerpoint/2010/main" val="255230558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62593D-A595-4D7A-8EE5-B1DB437B1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85FAE8C-9F75-46A2-AE18-A070232F24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6A167F4-A240-4F15-A1F2-408D0941F8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0DA428-D83E-4664-A388-CB6AC38B5268}" type="datetimeFigureOut">
              <a:rPr lang="en-CA" smtClean="0"/>
              <a:t>2022-04-27</a:t>
            </a:fld>
            <a:endParaRPr lang="en-CA"/>
          </a:p>
        </p:txBody>
      </p:sp>
      <p:sp>
        <p:nvSpPr>
          <p:cNvPr id="5" name="Footer Placeholder 4">
            <a:extLst>
              <a:ext uri="{FF2B5EF4-FFF2-40B4-BE49-F238E27FC236}">
                <a16:creationId xmlns:a16="http://schemas.microsoft.com/office/drawing/2014/main" id="{0ACD3E79-2449-4B77-B5B9-A45BD3E730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B8F37529-782F-4162-9823-5282BB535A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0376D4-4773-4D6B-8E24-5019F6746EFC}" type="slidenum">
              <a:rPr lang="en-CA" smtClean="0"/>
              <a:t>‹#›</a:t>
            </a:fld>
            <a:endParaRPr lang="en-CA"/>
          </a:p>
        </p:txBody>
      </p:sp>
    </p:spTree>
    <p:extLst>
      <p:ext uri="{BB962C8B-B14F-4D97-AF65-F5344CB8AC3E}">
        <p14:creationId xmlns:p14="http://schemas.microsoft.com/office/powerpoint/2010/main" val="19069606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5EDAB5-48A5-4061-A89E-C3B9959154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3D72D19-3CE5-4D1D-AB60-5C2139B369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FCFA485-CF2A-46F2-B159-F98CB7FF24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AB1429-30CD-4D3F-838C-E3483B0E5E50}" type="datetimeFigureOut">
              <a:rPr lang="en-CA" smtClean="0"/>
              <a:t>2022-04-27</a:t>
            </a:fld>
            <a:endParaRPr lang="en-CA"/>
          </a:p>
        </p:txBody>
      </p:sp>
      <p:sp>
        <p:nvSpPr>
          <p:cNvPr id="5" name="Footer Placeholder 4">
            <a:extLst>
              <a:ext uri="{FF2B5EF4-FFF2-40B4-BE49-F238E27FC236}">
                <a16:creationId xmlns:a16="http://schemas.microsoft.com/office/drawing/2014/main" id="{4386F04E-8C65-4739-90EF-5B01030B99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CE2073DD-A9E2-4A3C-8335-5BBB4ED639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A9027F-267D-4A3A-94D5-30CB67B7408A}" type="slidenum">
              <a:rPr lang="en-CA" smtClean="0"/>
              <a:t>‹#›</a:t>
            </a:fld>
            <a:endParaRPr lang="en-CA"/>
          </a:p>
        </p:txBody>
      </p:sp>
    </p:spTree>
    <p:extLst>
      <p:ext uri="{BB962C8B-B14F-4D97-AF65-F5344CB8AC3E}">
        <p14:creationId xmlns:p14="http://schemas.microsoft.com/office/powerpoint/2010/main" val="260646528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71C133-20DF-493B-A8D0-C7B891B396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AA29B53-9A7E-45CB-B9F1-01393E5117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81E1DB0-2F94-449D-9FBD-4E5E7B89A9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3E29FC-AF2C-4F4A-BE83-D77B5E575D41}" type="datetimeFigureOut">
              <a:rPr lang="en-CA" smtClean="0"/>
              <a:t>2022-04-27</a:t>
            </a:fld>
            <a:endParaRPr lang="en-CA"/>
          </a:p>
        </p:txBody>
      </p:sp>
      <p:sp>
        <p:nvSpPr>
          <p:cNvPr id="5" name="Footer Placeholder 4">
            <a:extLst>
              <a:ext uri="{FF2B5EF4-FFF2-40B4-BE49-F238E27FC236}">
                <a16:creationId xmlns:a16="http://schemas.microsoft.com/office/drawing/2014/main" id="{C7E0320F-FA35-44F8-AD5D-4EE1056392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85B9F96-7FD4-4C4D-9CE6-9512FC0596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23670B-F3B9-4873-A164-54DD87323BC1}" type="slidenum">
              <a:rPr lang="en-CA" smtClean="0"/>
              <a:t>‹#›</a:t>
            </a:fld>
            <a:endParaRPr lang="en-CA"/>
          </a:p>
        </p:txBody>
      </p:sp>
    </p:spTree>
    <p:extLst>
      <p:ext uri="{BB962C8B-B14F-4D97-AF65-F5344CB8AC3E}">
        <p14:creationId xmlns:p14="http://schemas.microsoft.com/office/powerpoint/2010/main" val="285019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2.xml"/><Relationship Id="rId1" Type="http://schemas.openxmlformats.org/officeDocument/2006/relationships/video" Target="https://www.youtube.com/embed/kIXNpePYzZU?start=41&amp;feature=oembed" TargetMode="External"/><Relationship Id="rId5" Type="http://schemas.openxmlformats.org/officeDocument/2006/relationships/image" Target="../media/image14.jpe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video" Target="https://www.youtube.com/embed/jXeF1rMkpQw?start=124&amp;feature=oembed" TargetMode="External"/><Relationship Id="rId1" Type="http://schemas.openxmlformats.org/officeDocument/2006/relationships/video" Target="https://www.youtube.com/embed/jXeF1rMkpQw?feature=oembed" TargetMode="External"/><Relationship Id="rId6" Type="http://schemas.openxmlformats.org/officeDocument/2006/relationships/image" Target="../media/image15.jpeg"/><Relationship Id="rId5" Type="http://schemas.openxmlformats.org/officeDocument/2006/relationships/image" Target="../media/image13.png"/><Relationship Id="rId4"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2.xml"/><Relationship Id="rId1" Type="http://schemas.openxmlformats.org/officeDocument/2006/relationships/video" Target="https://www.youtube.com/embed/uXEUW792etk?start=234&amp;feature=oembed" TargetMode="External"/><Relationship Id="rId5" Type="http://schemas.openxmlformats.org/officeDocument/2006/relationships/image" Target="../media/image16.jpe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6.xml"/><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6.xml"/><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6.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6.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60.xml"/><Relationship Id="rId4" Type="http://schemas.openxmlformats.org/officeDocument/2006/relationships/image" Target="../media/image23.gif"/></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0.xml"/><Relationship Id="rId4" Type="http://schemas.openxmlformats.org/officeDocument/2006/relationships/image" Target="../media/image24.gif"/></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57.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BDCD5-6060-4532-9D55-28575BADA156}"/>
              </a:ext>
            </a:extLst>
          </p:cNvPr>
          <p:cNvSpPr>
            <a:spLocks noGrp="1"/>
          </p:cNvSpPr>
          <p:nvPr>
            <p:ph type="ctrTitle"/>
          </p:nvPr>
        </p:nvSpPr>
        <p:spPr>
          <a:xfrm>
            <a:off x="3940884" y="2716941"/>
            <a:ext cx="4310231" cy="885097"/>
          </a:xfrm>
        </p:spPr>
        <p:txBody>
          <a:bodyPr>
            <a:normAutofit/>
          </a:bodyPr>
          <a:lstStyle/>
          <a:p>
            <a:r>
              <a:rPr lang="en-US" sz="5400" dirty="0">
                <a:solidFill>
                  <a:schemeClr val="bg1"/>
                </a:solidFill>
              </a:rPr>
              <a:t>The Matrix</a:t>
            </a:r>
          </a:p>
        </p:txBody>
      </p:sp>
      <p:sp>
        <p:nvSpPr>
          <p:cNvPr id="3" name="Subtitle 2">
            <a:extLst>
              <a:ext uri="{FF2B5EF4-FFF2-40B4-BE49-F238E27FC236}">
                <a16:creationId xmlns:a16="http://schemas.microsoft.com/office/drawing/2014/main" id="{1B25AF46-A8C3-487A-9576-1D9D85BD77ED}"/>
              </a:ext>
            </a:extLst>
          </p:cNvPr>
          <p:cNvSpPr>
            <a:spLocks noGrp="1"/>
          </p:cNvSpPr>
          <p:nvPr>
            <p:ph type="subTitle" idx="1"/>
          </p:nvPr>
        </p:nvSpPr>
        <p:spPr/>
        <p:txBody>
          <a:bodyPr/>
          <a:lstStyle/>
          <a:p>
            <a:r>
              <a:rPr lang="en-US" dirty="0">
                <a:solidFill>
                  <a:schemeClr val="bg1"/>
                </a:solidFill>
              </a:rPr>
              <a:t>Presented by: Elizabeth, Kaleb, Emma, Phil, and Adam</a:t>
            </a:r>
          </a:p>
        </p:txBody>
      </p:sp>
    </p:spTree>
    <p:extLst>
      <p:ext uri="{BB962C8B-B14F-4D97-AF65-F5344CB8AC3E}">
        <p14:creationId xmlns:p14="http://schemas.microsoft.com/office/powerpoint/2010/main" val="638703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70598-D8CE-44F8-9EAC-5C2BBC5D6CA9}"/>
              </a:ext>
            </a:extLst>
          </p:cNvPr>
          <p:cNvSpPr>
            <a:spLocks noGrp="1"/>
          </p:cNvSpPr>
          <p:nvPr>
            <p:ph type="title"/>
          </p:nvPr>
        </p:nvSpPr>
        <p:spPr/>
        <p:txBody>
          <a:bodyPr/>
          <a:lstStyle/>
          <a:p>
            <a:r>
              <a:rPr lang="en-US" dirty="0">
                <a:solidFill>
                  <a:schemeClr val="bg1"/>
                </a:solidFill>
              </a:rPr>
              <a:t>Why Bullet Time Versus Slow-Motion</a:t>
            </a:r>
          </a:p>
        </p:txBody>
      </p:sp>
      <p:sp>
        <p:nvSpPr>
          <p:cNvPr id="3" name="Content Placeholder 2">
            <a:extLst>
              <a:ext uri="{FF2B5EF4-FFF2-40B4-BE49-F238E27FC236}">
                <a16:creationId xmlns:a16="http://schemas.microsoft.com/office/drawing/2014/main" id="{FA533923-0CB2-48BF-8CD0-2A86AAC731BE}"/>
              </a:ext>
            </a:extLst>
          </p:cNvPr>
          <p:cNvSpPr>
            <a:spLocks noGrp="1"/>
          </p:cNvSpPr>
          <p:nvPr>
            <p:ph idx="1"/>
          </p:nvPr>
        </p:nvSpPr>
        <p:spPr/>
        <p:txBody>
          <a:bodyPr/>
          <a:lstStyle/>
          <a:p>
            <a:r>
              <a:rPr lang="en-US" dirty="0">
                <a:solidFill>
                  <a:schemeClr val="bg1"/>
                </a:solidFill>
              </a:rPr>
              <a:t>Restriction of camera angles</a:t>
            </a:r>
          </a:p>
          <a:p>
            <a:r>
              <a:rPr lang="en-US" dirty="0">
                <a:solidFill>
                  <a:schemeClr val="bg1"/>
                </a:solidFill>
              </a:rPr>
              <a:t>Allows for a more immersive scene</a:t>
            </a:r>
          </a:p>
          <a:p>
            <a:r>
              <a:rPr lang="en-US" dirty="0">
                <a:solidFill>
                  <a:schemeClr val="bg1"/>
                </a:solidFill>
              </a:rPr>
              <a:t>Easier to edit and more creative freedom</a:t>
            </a:r>
          </a:p>
        </p:txBody>
      </p:sp>
    </p:spTree>
    <p:extLst>
      <p:ext uri="{BB962C8B-B14F-4D97-AF65-F5344CB8AC3E}">
        <p14:creationId xmlns:p14="http://schemas.microsoft.com/office/powerpoint/2010/main" val="2898712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Background pattern&#10;&#10;Description automatically generated">
            <a:extLst>
              <a:ext uri="{FF2B5EF4-FFF2-40B4-BE49-F238E27FC236}">
                <a16:creationId xmlns:a16="http://schemas.microsoft.com/office/drawing/2014/main" id="{A8198E67-ED57-4416-AFFD-7F898EB1D10B}"/>
              </a:ext>
            </a:extLst>
          </p:cNvPr>
          <p:cNvPicPr>
            <a:picLocks noChangeAspect="1"/>
          </p:cNvPicPr>
          <p:nvPr/>
        </p:nvPicPr>
        <p:blipFill rotWithShape="1">
          <a:blip r:embed="rId2">
            <a:extLst>
              <a:ext uri="{28A0092B-C50C-407E-A947-70E740481C1C}">
                <a14:useLocalDpi xmlns:a14="http://schemas.microsoft.com/office/drawing/2010/main" val="0"/>
              </a:ext>
            </a:extLst>
          </a:blip>
          <a:srcRect r="-1" b="26"/>
          <a:stretch/>
        </p:blipFill>
        <p:spPr>
          <a:xfrm>
            <a:off x="20" y="24845"/>
            <a:ext cx="12188932" cy="6854421"/>
          </a:xfrm>
          <a:prstGeom prst="rect">
            <a:avLst/>
          </a:prstGeom>
        </p:spPr>
      </p:pic>
      <p:sp>
        <p:nvSpPr>
          <p:cNvPr id="2" name="Title 1">
            <a:extLst>
              <a:ext uri="{FF2B5EF4-FFF2-40B4-BE49-F238E27FC236}">
                <a16:creationId xmlns:a16="http://schemas.microsoft.com/office/drawing/2014/main" id="{8D88AEFD-C347-4F1F-8ABF-024DD9FB0A36}"/>
              </a:ext>
            </a:extLst>
          </p:cNvPr>
          <p:cNvSpPr>
            <a:spLocks noGrp="1"/>
          </p:cNvSpPr>
          <p:nvPr>
            <p:ph type="ctrTitle"/>
          </p:nvPr>
        </p:nvSpPr>
        <p:spPr>
          <a:xfrm>
            <a:off x="1524000" y="2509283"/>
            <a:ext cx="9144000" cy="1000679"/>
          </a:xfrm>
          <a:solidFill>
            <a:schemeClr val="bg1"/>
          </a:solidFill>
        </p:spPr>
        <p:txBody>
          <a:bodyPr/>
          <a:lstStyle/>
          <a:p>
            <a:r>
              <a:rPr lang="en-CA" dirty="0"/>
              <a:t>Editing</a:t>
            </a:r>
          </a:p>
        </p:txBody>
      </p:sp>
      <p:sp>
        <p:nvSpPr>
          <p:cNvPr id="3" name="Subtitle 2">
            <a:extLst>
              <a:ext uri="{FF2B5EF4-FFF2-40B4-BE49-F238E27FC236}">
                <a16:creationId xmlns:a16="http://schemas.microsoft.com/office/drawing/2014/main" id="{05D56090-E2F3-4310-B8EF-BCBC2D906F2F}"/>
              </a:ext>
            </a:extLst>
          </p:cNvPr>
          <p:cNvSpPr>
            <a:spLocks noGrp="1"/>
          </p:cNvSpPr>
          <p:nvPr>
            <p:ph type="subTitle" idx="1"/>
          </p:nvPr>
        </p:nvSpPr>
        <p:spPr>
          <a:xfrm>
            <a:off x="1524000" y="3602038"/>
            <a:ext cx="9144000" cy="448967"/>
          </a:xfrm>
          <a:solidFill>
            <a:schemeClr val="bg1"/>
          </a:solidFill>
        </p:spPr>
        <p:txBody>
          <a:bodyPr/>
          <a:lstStyle/>
          <a:p>
            <a:r>
              <a:rPr lang="en-CA" dirty="0"/>
              <a:t>Emma Lavigne</a:t>
            </a:r>
          </a:p>
        </p:txBody>
      </p:sp>
    </p:spTree>
    <p:extLst>
      <p:ext uri="{BB962C8B-B14F-4D97-AF65-F5344CB8AC3E}">
        <p14:creationId xmlns:p14="http://schemas.microsoft.com/office/powerpoint/2010/main" val="3689200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Content Placeholder 4" descr="Background pattern&#10;&#10;Description automatically generated">
            <a:extLst>
              <a:ext uri="{FF2B5EF4-FFF2-40B4-BE49-F238E27FC236}">
                <a16:creationId xmlns:a16="http://schemas.microsoft.com/office/drawing/2014/main" id="{E21FA475-FF05-4479-BB3F-DDD6D0875498}"/>
              </a:ext>
            </a:extLst>
          </p:cNvPr>
          <p:cNvPicPr>
            <a:picLocks noChangeAspect="1"/>
          </p:cNvPicPr>
          <p:nvPr/>
        </p:nvPicPr>
        <p:blipFill rotWithShape="1">
          <a:blip r:embed="rId4">
            <a:extLst>
              <a:ext uri="{28A0092B-C50C-407E-A947-70E740481C1C}">
                <a14:useLocalDpi xmlns:a14="http://schemas.microsoft.com/office/drawing/2010/main" val="0"/>
              </a:ext>
            </a:extLst>
          </a:blip>
          <a:srcRect r="-1" b="26"/>
          <a:stretch/>
        </p:blipFill>
        <p:spPr>
          <a:xfrm>
            <a:off x="20" y="3579"/>
            <a:ext cx="12188932" cy="6854421"/>
          </a:xfrm>
          <a:prstGeom prst="rect">
            <a:avLst/>
          </a:prstGeom>
        </p:spPr>
      </p:pic>
      <p:sp>
        <p:nvSpPr>
          <p:cNvPr id="8" name="Title 7">
            <a:extLst>
              <a:ext uri="{FF2B5EF4-FFF2-40B4-BE49-F238E27FC236}">
                <a16:creationId xmlns:a16="http://schemas.microsoft.com/office/drawing/2014/main" id="{9890DA61-F8FB-48DD-AE86-900C2A635451}"/>
              </a:ext>
            </a:extLst>
          </p:cNvPr>
          <p:cNvSpPr>
            <a:spLocks noGrp="1"/>
          </p:cNvSpPr>
          <p:nvPr>
            <p:ph type="title"/>
          </p:nvPr>
        </p:nvSpPr>
        <p:spPr>
          <a:xfrm>
            <a:off x="839788" y="1458930"/>
            <a:ext cx="3932237" cy="598470"/>
          </a:xfrm>
          <a:solidFill>
            <a:schemeClr val="bg1"/>
          </a:solidFill>
        </p:spPr>
        <p:txBody>
          <a:bodyPr/>
          <a:lstStyle/>
          <a:p>
            <a:r>
              <a:rPr lang="en-CA"/>
              <a:t>Editing – The Opening</a:t>
            </a:r>
            <a:endParaRPr lang="en-CA" dirty="0"/>
          </a:p>
        </p:txBody>
      </p:sp>
      <p:sp>
        <p:nvSpPr>
          <p:cNvPr id="12" name="Text Placeholder 11">
            <a:extLst>
              <a:ext uri="{FF2B5EF4-FFF2-40B4-BE49-F238E27FC236}">
                <a16:creationId xmlns:a16="http://schemas.microsoft.com/office/drawing/2014/main" id="{66AC8C49-D641-43FE-ACB0-17E6200C28AE}"/>
              </a:ext>
            </a:extLst>
          </p:cNvPr>
          <p:cNvSpPr>
            <a:spLocks noGrp="1"/>
          </p:cNvSpPr>
          <p:nvPr>
            <p:ph type="body" sz="half" idx="2"/>
          </p:nvPr>
        </p:nvSpPr>
        <p:spPr>
          <a:solidFill>
            <a:schemeClr val="bg1"/>
          </a:solidFill>
        </p:spPr>
        <p:txBody>
          <a:bodyPr/>
          <a:lstStyle/>
          <a:p>
            <a:pPr marL="285750" indent="-285750">
              <a:buFont typeface="Arial" panose="020B0604020202020204" pitchFamily="34" charset="0"/>
              <a:buChar char="•"/>
            </a:pPr>
            <a:r>
              <a:rPr lang="en-CA" sz="1800" dirty="0"/>
              <a:t>Graphic match / match cut</a:t>
            </a:r>
          </a:p>
          <a:p>
            <a:pPr marL="742950" lvl="1" indent="-285750">
              <a:buFont typeface="Arial" panose="020B0604020202020204" pitchFamily="34" charset="0"/>
              <a:buChar char="•"/>
            </a:pPr>
            <a:r>
              <a:rPr lang="en-CA" sz="1800" dirty="0">
                <a:latin typeface="Calibri" panose="020F0502020204030204" pitchFamily="34" charset="0"/>
                <a:ea typeface="Calibri" panose="020F0502020204030204" pitchFamily="34" charset="0"/>
                <a:cs typeface="Times New Roman" panose="02020603050405020304" pitchFamily="18" charset="0"/>
              </a:rPr>
              <a:t>U</a:t>
            </a:r>
            <a:r>
              <a:rPr lang="en-CA" sz="1800" dirty="0">
                <a:effectLst/>
                <a:latin typeface="Calibri" panose="020F0502020204030204" pitchFamily="34" charset="0"/>
                <a:ea typeface="Calibri" panose="020F0502020204030204" pitchFamily="34" charset="0"/>
                <a:cs typeface="Times New Roman" panose="02020603050405020304" pitchFamily="18" charset="0"/>
              </a:rPr>
              <a:t>sed to relate two otherwise disconnected scenes </a:t>
            </a:r>
          </a:p>
          <a:p>
            <a:pPr marL="742950" lvl="1" indent="-285750">
              <a:buFont typeface="Arial" panose="020B0604020202020204" pitchFamily="34" charset="0"/>
              <a:buChar char="•"/>
            </a:pPr>
            <a:r>
              <a:rPr lang="en-CA" sz="1800" dirty="0">
                <a:latin typeface="Calibri" panose="020F0502020204030204" pitchFamily="34" charset="0"/>
                <a:ea typeface="Calibri" panose="020F0502020204030204" pitchFamily="34" charset="0"/>
                <a:cs typeface="Times New Roman" panose="02020603050405020304" pitchFamily="18" charset="0"/>
              </a:rPr>
              <a:t>E</a:t>
            </a:r>
            <a:r>
              <a:rPr lang="en-CA" sz="1800" dirty="0">
                <a:effectLst/>
                <a:latin typeface="Calibri" panose="020F0502020204030204" pitchFamily="34" charset="0"/>
                <a:ea typeface="Calibri" panose="020F0502020204030204" pitchFamily="34" charset="0"/>
                <a:cs typeface="Times New Roman" panose="02020603050405020304" pitchFamily="18" charset="0"/>
              </a:rPr>
              <a:t>stablish a relationship between the two scenes</a:t>
            </a:r>
          </a:p>
          <a:p>
            <a:pPr marL="285750" indent="-285750">
              <a:buFont typeface="Arial" panose="020B0604020202020204" pitchFamily="34" charset="0"/>
              <a:buChar char="•"/>
            </a:pPr>
            <a:r>
              <a:rPr lang="en-CA" sz="1800" dirty="0"/>
              <a:t>Relationship between code and where the officers are </a:t>
            </a:r>
          </a:p>
          <a:p>
            <a:pPr lvl="1"/>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en-CA"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Online Media 12" title="The Matrix Opening Scene HD">
            <a:hlinkClick r:id="" action="ppaction://media"/>
            <a:extLst>
              <a:ext uri="{FF2B5EF4-FFF2-40B4-BE49-F238E27FC236}">
                <a16:creationId xmlns:a16="http://schemas.microsoft.com/office/drawing/2014/main" id="{EEC2766E-72E2-44DC-A6D4-1958C4CFDD3C}"/>
              </a:ext>
            </a:extLst>
          </p:cNvPr>
          <p:cNvPicPr>
            <a:picLocks noRot="1" noChangeAspect="1"/>
          </p:cNvPicPr>
          <p:nvPr>
            <a:videoFile r:link="rId1"/>
          </p:nvPr>
        </p:nvPicPr>
        <p:blipFill>
          <a:blip r:embed="rId5"/>
          <a:stretch>
            <a:fillRect/>
          </a:stretch>
        </p:blipFill>
        <p:spPr>
          <a:xfrm>
            <a:off x="5042825" y="1655423"/>
            <a:ext cx="6875326" cy="3884559"/>
          </a:xfrm>
          <a:prstGeom prst="rect">
            <a:avLst/>
          </a:prstGeom>
        </p:spPr>
      </p:pic>
    </p:spTree>
    <p:extLst>
      <p:ext uri="{BB962C8B-B14F-4D97-AF65-F5344CB8AC3E}">
        <p14:creationId xmlns:p14="http://schemas.microsoft.com/office/powerpoint/2010/main" val="422119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Content Placeholder 4" descr="Background pattern&#10;&#10;Description automatically generated">
            <a:extLst>
              <a:ext uri="{FF2B5EF4-FFF2-40B4-BE49-F238E27FC236}">
                <a16:creationId xmlns:a16="http://schemas.microsoft.com/office/drawing/2014/main" id="{E21FA475-FF05-4479-BB3F-DDD6D0875498}"/>
              </a:ext>
            </a:extLst>
          </p:cNvPr>
          <p:cNvPicPr>
            <a:picLocks noChangeAspect="1"/>
          </p:cNvPicPr>
          <p:nvPr/>
        </p:nvPicPr>
        <p:blipFill rotWithShape="1">
          <a:blip r:embed="rId5">
            <a:extLst>
              <a:ext uri="{28A0092B-C50C-407E-A947-70E740481C1C}">
                <a14:useLocalDpi xmlns:a14="http://schemas.microsoft.com/office/drawing/2010/main" val="0"/>
              </a:ext>
            </a:extLst>
          </a:blip>
          <a:srcRect r="-1" b="26"/>
          <a:stretch/>
        </p:blipFill>
        <p:spPr>
          <a:xfrm>
            <a:off x="20" y="3579"/>
            <a:ext cx="12188932" cy="6854421"/>
          </a:xfrm>
          <a:prstGeom prst="rect">
            <a:avLst/>
          </a:prstGeom>
        </p:spPr>
      </p:pic>
      <p:sp>
        <p:nvSpPr>
          <p:cNvPr id="8" name="Title 7">
            <a:extLst>
              <a:ext uri="{FF2B5EF4-FFF2-40B4-BE49-F238E27FC236}">
                <a16:creationId xmlns:a16="http://schemas.microsoft.com/office/drawing/2014/main" id="{9890DA61-F8FB-48DD-AE86-900C2A635451}"/>
              </a:ext>
            </a:extLst>
          </p:cNvPr>
          <p:cNvSpPr>
            <a:spLocks noGrp="1"/>
          </p:cNvSpPr>
          <p:nvPr>
            <p:ph type="title"/>
          </p:nvPr>
        </p:nvSpPr>
        <p:spPr>
          <a:xfrm>
            <a:off x="839788" y="1458930"/>
            <a:ext cx="3932237" cy="598470"/>
          </a:xfrm>
          <a:solidFill>
            <a:schemeClr val="bg1"/>
          </a:solidFill>
        </p:spPr>
        <p:txBody>
          <a:bodyPr/>
          <a:lstStyle/>
          <a:p>
            <a:r>
              <a:rPr lang="en-CA" dirty="0"/>
              <a:t>Editing – The Club</a:t>
            </a:r>
          </a:p>
        </p:txBody>
      </p:sp>
      <p:sp>
        <p:nvSpPr>
          <p:cNvPr id="12" name="Text Placeholder 11">
            <a:extLst>
              <a:ext uri="{FF2B5EF4-FFF2-40B4-BE49-F238E27FC236}">
                <a16:creationId xmlns:a16="http://schemas.microsoft.com/office/drawing/2014/main" id="{66AC8C49-D641-43FE-ACB0-17E6200C28AE}"/>
              </a:ext>
            </a:extLst>
          </p:cNvPr>
          <p:cNvSpPr>
            <a:spLocks noGrp="1"/>
          </p:cNvSpPr>
          <p:nvPr>
            <p:ph type="body" sz="half" idx="2"/>
          </p:nvPr>
        </p:nvSpPr>
        <p:spPr>
          <a:solidFill>
            <a:schemeClr val="bg1"/>
          </a:solidFill>
        </p:spPr>
        <p:txBody>
          <a:bodyPr/>
          <a:lstStyle/>
          <a:p>
            <a:pPr marL="285750" indent="-285750">
              <a:buFont typeface="Arial" panose="020B0604020202020204" pitchFamily="34" charset="0"/>
              <a:buChar char="•"/>
            </a:pPr>
            <a:r>
              <a:rPr lang="en-CA" sz="1800" dirty="0"/>
              <a:t>Sharp cut </a:t>
            </a:r>
          </a:p>
          <a:p>
            <a:pPr marL="742950" lvl="1" indent="-285750">
              <a:buFont typeface="Arial" panose="020B0604020202020204" pitchFamily="34" charset="0"/>
              <a:buChar char="•"/>
            </a:pPr>
            <a:r>
              <a:rPr lang="en-CA" sz="1800" dirty="0">
                <a:latin typeface="Calibri" panose="020F0502020204030204" pitchFamily="34" charset="0"/>
                <a:ea typeface="Calibri" panose="020F0502020204030204" pitchFamily="34" charset="0"/>
                <a:cs typeface="Times New Roman" panose="02020603050405020304" pitchFamily="18" charset="0"/>
              </a:rPr>
              <a:t>U</a:t>
            </a:r>
            <a:r>
              <a:rPr lang="en-CA" sz="1800" dirty="0">
                <a:effectLst/>
                <a:latin typeface="Calibri" panose="020F0502020204030204" pitchFamily="34" charset="0"/>
                <a:ea typeface="Calibri" panose="020F0502020204030204" pitchFamily="34" charset="0"/>
                <a:cs typeface="Times New Roman" panose="02020603050405020304" pitchFamily="18" charset="0"/>
              </a:rPr>
              <a:t>sed to contrast Neo’s “world” by cutting to the exact opposite</a:t>
            </a:r>
          </a:p>
          <a:p>
            <a:pPr marL="285750" indent="-285750">
              <a:buFont typeface="Arial" panose="020B0604020202020204" pitchFamily="34" charset="0"/>
              <a:buChar char="•"/>
            </a:pPr>
            <a:r>
              <a:rPr lang="en-CA" sz="1800" dirty="0"/>
              <a:t>Music</a:t>
            </a:r>
          </a:p>
          <a:p>
            <a:pPr marL="742950" lvl="1" indent="-285750">
              <a:buFont typeface="Arial" panose="020B0604020202020204" pitchFamily="34" charset="0"/>
              <a:buChar char="•"/>
            </a:pPr>
            <a:r>
              <a:rPr lang="en-CA" sz="1800" dirty="0"/>
              <a:t>At the end of the scene music is used for an effective transition</a:t>
            </a:r>
          </a:p>
          <a:p>
            <a:pPr marL="742950" lvl="1" indent="-285750">
              <a:buFont typeface="Arial" panose="020B0604020202020204" pitchFamily="34" charset="0"/>
              <a:buChar char="•"/>
            </a:pPr>
            <a:r>
              <a:rPr lang="en-CA" sz="1800" dirty="0"/>
              <a:t>Seems to be a part of the music </a:t>
            </a:r>
            <a:r>
              <a:rPr lang="en-CA" sz="1800" dirty="0">
                <a:sym typeface="Wingdings" panose="05000000000000000000" pitchFamily="2" charset="2"/>
              </a:rPr>
              <a:t> ends up being his alarm clock</a:t>
            </a:r>
          </a:p>
          <a:p>
            <a:pPr marL="285750" indent="-285750">
              <a:buFont typeface="Arial" panose="020B0604020202020204" pitchFamily="34" charset="0"/>
              <a:buChar char="•"/>
            </a:pPr>
            <a:r>
              <a:rPr lang="en-CA" sz="1800" dirty="0"/>
              <a:t>Mantra</a:t>
            </a:r>
          </a:p>
          <a:p>
            <a:pPr marL="742950" lvl="1" indent="-285750">
              <a:buFont typeface="Arial" panose="020B0604020202020204" pitchFamily="34" charset="0"/>
              <a:buChar char="•"/>
            </a:pPr>
            <a:r>
              <a:rPr lang="en-CA" sz="1800" dirty="0">
                <a:latin typeface="Calibri" panose="020F0502020204030204" pitchFamily="34" charset="0"/>
                <a:ea typeface="Calibri" panose="020F0502020204030204" pitchFamily="34" charset="0"/>
                <a:cs typeface="Times New Roman" panose="02020603050405020304" pitchFamily="18" charset="0"/>
              </a:rPr>
              <a:t>Dreaming</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endParaRPr lang="en-CA" sz="1800" dirty="0"/>
          </a:p>
          <a:p>
            <a:pPr lvl="1"/>
            <a:endParaRPr lang="en-CA" sz="14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en-CA"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Online Media 1" title="The Matrix: Neo meets Trinity">
            <a:hlinkClick r:id="" action="ppaction://media"/>
            <a:extLst>
              <a:ext uri="{FF2B5EF4-FFF2-40B4-BE49-F238E27FC236}">
                <a16:creationId xmlns:a16="http://schemas.microsoft.com/office/drawing/2014/main" id="{826321B1-A0B3-4ECC-B347-B790C79428C4}"/>
              </a:ext>
            </a:extLst>
          </p:cNvPr>
          <p:cNvPicPr>
            <a:picLocks noRot="1" noChangeAspect="1"/>
          </p:cNvPicPr>
          <p:nvPr>
            <a:videoFile r:link="rId1"/>
          </p:nvPr>
        </p:nvPicPr>
        <p:blipFill>
          <a:blip r:embed="rId6"/>
          <a:stretch>
            <a:fillRect/>
          </a:stretch>
        </p:blipFill>
        <p:spPr>
          <a:xfrm>
            <a:off x="6062732" y="337361"/>
            <a:ext cx="5020045" cy="2836325"/>
          </a:xfrm>
          <a:prstGeom prst="rect">
            <a:avLst/>
          </a:prstGeom>
        </p:spPr>
      </p:pic>
      <p:pic>
        <p:nvPicPr>
          <p:cNvPr id="3" name="Online Media 2" title="The Matrix: Neo meets Trinity">
            <a:hlinkClick r:id="" action="ppaction://media"/>
            <a:extLst>
              <a:ext uri="{FF2B5EF4-FFF2-40B4-BE49-F238E27FC236}">
                <a16:creationId xmlns:a16="http://schemas.microsoft.com/office/drawing/2014/main" id="{9915E337-AFFC-439A-9435-BBA9CE2B3F63}"/>
              </a:ext>
            </a:extLst>
          </p:cNvPr>
          <p:cNvPicPr>
            <a:picLocks noRot="1" noChangeAspect="1"/>
          </p:cNvPicPr>
          <p:nvPr>
            <a:videoFile r:link="rId2"/>
          </p:nvPr>
        </p:nvPicPr>
        <p:blipFill>
          <a:blip r:embed="rId6"/>
          <a:stretch>
            <a:fillRect/>
          </a:stretch>
        </p:blipFill>
        <p:spPr>
          <a:xfrm>
            <a:off x="6062732" y="3597680"/>
            <a:ext cx="5020045" cy="2836325"/>
          </a:xfrm>
          <a:prstGeom prst="rect">
            <a:avLst/>
          </a:prstGeom>
        </p:spPr>
      </p:pic>
      <p:sp>
        <p:nvSpPr>
          <p:cNvPr id="9" name="Title 7">
            <a:extLst>
              <a:ext uri="{FF2B5EF4-FFF2-40B4-BE49-F238E27FC236}">
                <a16:creationId xmlns:a16="http://schemas.microsoft.com/office/drawing/2014/main" id="{ABE2E19C-1204-45C7-A548-C48AE991E372}"/>
              </a:ext>
            </a:extLst>
          </p:cNvPr>
          <p:cNvSpPr txBox="1">
            <a:spLocks/>
          </p:cNvSpPr>
          <p:nvPr/>
        </p:nvSpPr>
        <p:spPr>
          <a:xfrm>
            <a:off x="6044517" y="337361"/>
            <a:ext cx="648721" cy="598470"/>
          </a:xfrm>
          <a:prstGeom prst="rect">
            <a:avLst/>
          </a:prstGeom>
          <a:solidFill>
            <a:schemeClr val="bg1"/>
          </a:solidFill>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CA" dirty="0"/>
              <a:t>In:</a:t>
            </a:r>
          </a:p>
        </p:txBody>
      </p:sp>
      <p:sp>
        <p:nvSpPr>
          <p:cNvPr id="10" name="Title 7">
            <a:extLst>
              <a:ext uri="{FF2B5EF4-FFF2-40B4-BE49-F238E27FC236}">
                <a16:creationId xmlns:a16="http://schemas.microsoft.com/office/drawing/2014/main" id="{AF794D87-BB8B-4BBC-B042-872FD9F3FE6C}"/>
              </a:ext>
            </a:extLst>
          </p:cNvPr>
          <p:cNvSpPr txBox="1">
            <a:spLocks/>
          </p:cNvSpPr>
          <p:nvPr/>
        </p:nvSpPr>
        <p:spPr>
          <a:xfrm>
            <a:off x="6062732" y="3606905"/>
            <a:ext cx="1005412" cy="598470"/>
          </a:xfrm>
          <a:prstGeom prst="rect">
            <a:avLst/>
          </a:prstGeom>
          <a:solidFill>
            <a:schemeClr val="bg1"/>
          </a:solidFill>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CA" dirty="0"/>
              <a:t>Out:</a:t>
            </a:r>
          </a:p>
        </p:txBody>
      </p:sp>
    </p:spTree>
    <p:extLst>
      <p:ext uri="{BB962C8B-B14F-4D97-AF65-F5344CB8AC3E}">
        <p14:creationId xmlns:p14="http://schemas.microsoft.com/office/powerpoint/2010/main" val="403332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Content Placeholder 4" descr="Background pattern&#10;&#10;Description automatically generated">
            <a:extLst>
              <a:ext uri="{FF2B5EF4-FFF2-40B4-BE49-F238E27FC236}">
                <a16:creationId xmlns:a16="http://schemas.microsoft.com/office/drawing/2014/main" id="{E21FA475-FF05-4479-BB3F-DDD6D0875498}"/>
              </a:ext>
            </a:extLst>
          </p:cNvPr>
          <p:cNvPicPr>
            <a:picLocks noChangeAspect="1"/>
          </p:cNvPicPr>
          <p:nvPr/>
        </p:nvPicPr>
        <p:blipFill rotWithShape="1">
          <a:blip r:embed="rId4">
            <a:extLst>
              <a:ext uri="{28A0092B-C50C-407E-A947-70E740481C1C}">
                <a14:useLocalDpi xmlns:a14="http://schemas.microsoft.com/office/drawing/2010/main" val="0"/>
              </a:ext>
            </a:extLst>
          </a:blip>
          <a:srcRect r="-1" b="26"/>
          <a:stretch/>
        </p:blipFill>
        <p:spPr>
          <a:xfrm>
            <a:off x="20" y="3579"/>
            <a:ext cx="12188932" cy="6854421"/>
          </a:xfrm>
          <a:prstGeom prst="rect">
            <a:avLst/>
          </a:prstGeom>
        </p:spPr>
      </p:pic>
      <p:sp>
        <p:nvSpPr>
          <p:cNvPr id="8" name="Title 7">
            <a:extLst>
              <a:ext uri="{FF2B5EF4-FFF2-40B4-BE49-F238E27FC236}">
                <a16:creationId xmlns:a16="http://schemas.microsoft.com/office/drawing/2014/main" id="{9890DA61-F8FB-48DD-AE86-900C2A635451}"/>
              </a:ext>
            </a:extLst>
          </p:cNvPr>
          <p:cNvSpPr>
            <a:spLocks noGrp="1"/>
          </p:cNvSpPr>
          <p:nvPr>
            <p:ph type="title"/>
          </p:nvPr>
        </p:nvSpPr>
        <p:spPr>
          <a:xfrm>
            <a:off x="839788" y="1458930"/>
            <a:ext cx="3932237" cy="598470"/>
          </a:xfrm>
          <a:solidFill>
            <a:schemeClr val="bg1"/>
          </a:solidFill>
        </p:spPr>
        <p:txBody>
          <a:bodyPr/>
          <a:lstStyle/>
          <a:p>
            <a:r>
              <a:rPr lang="en-CA" dirty="0"/>
              <a:t>Editing – Interrogation</a:t>
            </a:r>
          </a:p>
        </p:txBody>
      </p:sp>
      <p:sp>
        <p:nvSpPr>
          <p:cNvPr id="12" name="Text Placeholder 11">
            <a:extLst>
              <a:ext uri="{FF2B5EF4-FFF2-40B4-BE49-F238E27FC236}">
                <a16:creationId xmlns:a16="http://schemas.microsoft.com/office/drawing/2014/main" id="{66AC8C49-D641-43FE-ACB0-17E6200C28AE}"/>
              </a:ext>
            </a:extLst>
          </p:cNvPr>
          <p:cNvSpPr>
            <a:spLocks noGrp="1"/>
          </p:cNvSpPr>
          <p:nvPr>
            <p:ph type="body" sz="half" idx="2"/>
          </p:nvPr>
        </p:nvSpPr>
        <p:spPr>
          <a:solidFill>
            <a:schemeClr val="bg1"/>
          </a:solidFill>
        </p:spPr>
        <p:txBody>
          <a:bodyPr/>
          <a:lstStyle/>
          <a:p>
            <a:pPr marL="285750" indent="-285750">
              <a:buFont typeface="Arial" panose="020B0604020202020204" pitchFamily="34" charset="0"/>
              <a:buChar char="•"/>
            </a:pPr>
            <a:r>
              <a:rPr lang="en-CA" sz="1800" dirty="0"/>
              <a:t>Like the club transition</a:t>
            </a:r>
          </a:p>
          <a:p>
            <a:pPr marL="285750" indent="-285750">
              <a:buFont typeface="Arial" panose="020B0604020202020204" pitchFamily="34" charset="0"/>
              <a:buChar char="•"/>
            </a:pPr>
            <a:r>
              <a:rPr lang="en-CA" sz="1800" dirty="0"/>
              <a:t> Match on action</a:t>
            </a:r>
          </a:p>
          <a:p>
            <a:pPr marL="742950" lvl="1" indent="-285750">
              <a:buFont typeface="Arial" panose="020B0604020202020204" pitchFamily="34" charset="0"/>
              <a:buChar char="•"/>
            </a:pPr>
            <a:r>
              <a:rPr lang="en-US" sz="1600" dirty="0"/>
              <a:t>Used in continuity editing that cuts two alternate views of the same action together at the same moment</a:t>
            </a:r>
          </a:p>
          <a:p>
            <a:pPr marL="742950" lvl="1" indent="-285750">
              <a:buFont typeface="Arial" panose="020B0604020202020204" pitchFamily="34" charset="0"/>
              <a:buChar char="•"/>
            </a:pPr>
            <a:r>
              <a:rPr lang="en-US" sz="1600" dirty="0">
                <a:ea typeface="Calibri" panose="020F0502020204030204" pitchFamily="34" charset="0"/>
                <a:cs typeface="Times New Roman" panose="02020603050405020304" pitchFamily="18" charset="0"/>
              </a:rPr>
              <a:t>First a</a:t>
            </a:r>
            <a:r>
              <a:rPr lang="en-US" sz="1600" dirty="0">
                <a:effectLst/>
                <a:ea typeface="Calibri" panose="020F0502020204030204" pitchFamily="34" charset="0"/>
                <a:cs typeface="Times New Roman" panose="02020603050405020304" pitchFamily="18" charset="0"/>
              </a:rPr>
              <a:t>ction </a:t>
            </a:r>
            <a:r>
              <a:rPr lang="en-US" sz="1600" dirty="0">
                <a:effectLst/>
                <a:ea typeface="Calibri" panose="020F0502020204030204" pitchFamily="34" charset="0"/>
                <a:cs typeface="Times New Roman" panose="02020603050405020304" pitchFamily="18" charset="0"/>
                <a:sym typeface="Wingdings" panose="05000000000000000000" pitchFamily="2" charset="2"/>
              </a:rPr>
              <a:t> bug goes in</a:t>
            </a:r>
          </a:p>
          <a:p>
            <a:pPr marL="742950" lvl="1" indent="-285750">
              <a:buFont typeface="Arial" panose="020B0604020202020204" pitchFamily="34" charset="0"/>
              <a:buChar char="•"/>
            </a:pPr>
            <a:r>
              <a:rPr lang="en-US" sz="1600" dirty="0">
                <a:ea typeface="Calibri" panose="020F0502020204030204" pitchFamily="34" charset="0"/>
                <a:cs typeface="Times New Roman" panose="02020603050405020304" pitchFamily="18" charset="0"/>
                <a:sym typeface="Wingdings" panose="05000000000000000000" pitchFamily="2" charset="2"/>
              </a:rPr>
              <a:t>Second action  waking up</a:t>
            </a:r>
          </a:p>
          <a:p>
            <a:pPr marL="742950" lvl="1" indent="-285750">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sym typeface="Wingdings" panose="05000000000000000000" pitchFamily="2" charset="2"/>
              </a:rPr>
              <a:t>Linked with </a:t>
            </a:r>
            <a:r>
              <a:rPr lang="en-US" sz="1600" dirty="0">
                <a:ea typeface="Calibri" panose="020F0502020204030204" pitchFamily="34" charset="0"/>
                <a:cs typeface="Times New Roman" panose="02020603050405020304" pitchFamily="18" charset="0"/>
                <a:sym typeface="Wingdings" panose="05000000000000000000" pitchFamily="2" charset="2"/>
              </a:rPr>
              <a:t>scream and action</a:t>
            </a:r>
          </a:p>
          <a:p>
            <a:pPr marL="285750" indent="-285750">
              <a:buFont typeface="Arial" panose="020B0604020202020204" pitchFamily="34" charset="0"/>
              <a:buChar char="•"/>
            </a:pPr>
            <a:r>
              <a:rPr lang="en-CA" sz="1800" dirty="0"/>
              <a:t>Mantra</a:t>
            </a:r>
          </a:p>
          <a:p>
            <a:pPr marL="742950" lvl="1" indent="-285750">
              <a:buFont typeface="Arial" panose="020B0604020202020204" pitchFamily="34" charset="0"/>
              <a:buChar char="•"/>
            </a:pPr>
            <a:r>
              <a:rPr lang="en-CA" sz="1800" dirty="0">
                <a:latin typeface="Calibri" panose="020F0502020204030204" pitchFamily="34" charset="0"/>
                <a:ea typeface="Calibri" panose="020F0502020204030204" pitchFamily="34" charset="0"/>
                <a:cs typeface="Times New Roman" panose="02020603050405020304" pitchFamily="18" charset="0"/>
              </a:rPr>
              <a:t>Dreaming</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lvl="1"/>
            <a:endParaRPr lang="en-CA" sz="1400" dirty="0">
              <a:effectLst/>
              <a:ea typeface="Calibri" panose="020F0502020204030204" pitchFamily="34" charset="0"/>
              <a:cs typeface="Times New Roman" panose="02020603050405020304" pitchFamily="18" charset="0"/>
            </a:endParaRPr>
          </a:p>
          <a:p>
            <a:pPr lvl="1"/>
            <a:endParaRPr lang="en-CA"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Online Media 1" title="Interrogation of Mr. Anderson | The Matrix [Open Matte]">
            <a:hlinkClick r:id="" action="ppaction://media"/>
            <a:extLst>
              <a:ext uri="{FF2B5EF4-FFF2-40B4-BE49-F238E27FC236}">
                <a16:creationId xmlns:a16="http://schemas.microsoft.com/office/drawing/2014/main" id="{711174E3-42D0-4A93-A441-0FB1F0DD6FC0}"/>
              </a:ext>
            </a:extLst>
          </p:cNvPr>
          <p:cNvPicPr>
            <a:picLocks noRot="1" noChangeAspect="1"/>
          </p:cNvPicPr>
          <p:nvPr>
            <a:videoFile r:link="rId1"/>
          </p:nvPr>
        </p:nvPicPr>
        <p:blipFill>
          <a:blip r:embed="rId5"/>
          <a:stretch>
            <a:fillRect/>
          </a:stretch>
        </p:blipFill>
        <p:spPr>
          <a:xfrm>
            <a:off x="5004962" y="1640691"/>
            <a:ext cx="6951053" cy="3927345"/>
          </a:xfrm>
          <a:prstGeom prst="rect">
            <a:avLst/>
          </a:prstGeom>
        </p:spPr>
      </p:pic>
    </p:spTree>
    <p:extLst>
      <p:ext uri="{BB962C8B-B14F-4D97-AF65-F5344CB8AC3E}">
        <p14:creationId xmlns:p14="http://schemas.microsoft.com/office/powerpoint/2010/main" val="285730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Content Placeholder 4" descr="Background pattern&#10;&#10;Description automatically generated">
            <a:extLst>
              <a:ext uri="{FF2B5EF4-FFF2-40B4-BE49-F238E27FC236}">
                <a16:creationId xmlns:a16="http://schemas.microsoft.com/office/drawing/2014/main" id="{E1CCF70A-C048-4188-8945-1BC859A0142B}"/>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3685AC26-B42E-4DF9-BC7B-C64D5391E1CC}"/>
              </a:ext>
            </a:extLst>
          </p:cNvPr>
          <p:cNvSpPr>
            <a:spLocks noGrp="1"/>
          </p:cNvSpPr>
          <p:nvPr>
            <p:ph type="title"/>
          </p:nvPr>
        </p:nvSpPr>
        <p:spPr>
          <a:xfrm>
            <a:off x="1198181" y="728906"/>
            <a:ext cx="9792471" cy="2057037"/>
          </a:xfrm>
        </p:spPr>
        <p:txBody>
          <a:bodyPr>
            <a:normAutofit/>
          </a:bodyPr>
          <a:lstStyle/>
          <a:p>
            <a:r>
              <a:rPr lang="en-US" dirty="0">
                <a:solidFill>
                  <a:srgbClr val="FFFFFF"/>
                </a:solidFill>
              </a:rPr>
              <a:t>Set Design</a:t>
            </a:r>
            <a:endParaRPr lang="en-CA" dirty="0">
              <a:solidFill>
                <a:srgbClr val="FFFFFF"/>
              </a:solidFill>
            </a:endParaRPr>
          </a:p>
        </p:txBody>
      </p:sp>
      <p:sp>
        <p:nvSpPr>
          <p:cNvPr id="9" name="Content Placeholder 8">
            <a:extLst>
              <a:ext uri="{FF2B5EF4-FFF2-40B4-BE49-F238E27FC236}">
                <a16:creationId xmlns:a16="http://schemas.microsoft.com/office/drawing/2014/main" id="{BA3DDE19-6A9F-6FD3-AC92-B5E5B87486F7}"/>
              </a:ext>
            </a:extLst>
          </p:cNvPr>
          <p:cNvSpPr>
            <a:spLocks noGrp="1"/>
          </p:cNvSpPr>
          <p:nvPr>
            <p:ph idx="1"/>
          </p:nvPr>
        </p:nvSpPr>
        <p:spPr>
          <a:xfrm>
            <a:off x="1198181" y="3428999"/>
            <a:ext cx="9792471" cy="3171423"/>
          </a:xfrm>
        </p:spPr>
        <p:txBody>
          <a:bodyPr>
            <a:normAutofit/>
          </a:bodyPr>
          <a:lstStyle/>
          <a:p>
            <a:pPr marL="0" indent="0">
              <a:buNone/>
            </a:pPr>
            <a:r>
              <a:rPr lang="en-US" sz="2000" dirty="0">
                <a:solidFill>
                  <a:srgbClr val="FFFFFF"/>
                </a:solidFill>
              </a:rPr>
              <a:t>Set design in the matrix is very reminiscent of the late 90s and early 2000. </a:t>
            </a:r>
          </a:p>
          <a:p>
            <a:pPr marL="0" indent="0">
              <a:buNone/>
            </a:pPr>
            <a:r>
              <a:rPr lang="en-US" sz="2000" dirty="0">
                <a:solidFill>
                  <a:srgbClr val="FFFFFF"/>
                </a:solidFill>
              </a:rPr>
              <a:t>Setting the atmosphere of the movie.</a:t>
            </a:r>
          </a:p>
          <a:p>
            <a:pPr marL="0" indent="0">
              <a:buNone/>
            </a:pPr>
            <a:endParaRPr lang="en-US" sz="2000" dirty="0">
              <a:solidFill>
                <a:srgbClr val="FFFFFF"/>
              </a:solidFill>
            </a:endParaRPr>
          </a:p>
          <a:p>
            <a:pPr marL="0" indent="0">
              <a:buNone/>
            </a:pPr>
            <a:r>
              <a:rPr lang="en-US" sz="2000" dirty="0">
                <a:solidFill>
                  <a:srgbClr val="FFFFFF"/>
                </a:solidFill>
              </a:rPr>
              <a:t>Throughout most of the movie. Scenes take place all over the city. Taking place inside or outside of buildings, roof tops and roof tops.</a:t>
            </a:r>
          </a:p>
          <a:p>
            <a:pPr marL="0" indent="0">
              <a:buNone/>
            </a:pPr>
            <a:endParaRPr lang="en-US" sz="2000" dirty="0">
              <a:solidFill>
                <a:srgbClr val="FFFFFF"/>
              </a:solidFill>
            </a:endParaRPr>
          </a:p>
        </p:txBody>
      </p:sp>
      <p:pic>
        <p:nvPicPr>
          <p:cNvPr id="11" name="Picture 10" descr="A picture containing text, skating, person, person&#10;&#10;Description automatically generated">
            <a:extLst>
              <a:ext uri="{FF2B5EF4-FFF2-40B4-BE49-F238E27FC236}">
                <a16:creationId xmlns:a16="http://schemas.microsoft.com/office/drawing/2014/main" id="{509A579F-09F9-4249-A06D-BBE21314C5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3948" y="287808"/>
            <a:ext cx="4709480" cy="3141186"/>
          </a:xfrm>
          <a:prstGeom prst="rect">
            <a:avLst/>
          </a:prstGeom>
        </p:spPr>
      </p:pic>
    </p:spTree>
    <p:extLst>
      <p:ext uri="{BB962C8B-B14F-4D97-AF65-F5344CB8AC3E}">
        <p14:creationId xmlns:p14="http://schemas.microsoft.com/office/powerpoint/2010/main" val="3465314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Background pattern&#10;&#10;Description automatically generated">
            <a:extLst>
              <a:ext uri="{FF2B5EF4-FFF2-40B4-BE49-F238E27FC236}">
                <a16:creationId xmlns:a16="http://schemas.microsoft.com/office/drawing/2014/main" id="{E1CCF70A-C048-4188-8945-1BC859A0142B}"/>
              </a:ext>
            </a:extLst>
          </p:cNvPr>
          <p:cNvPicPr>
            <a:picLocks noChangeAspect="1"/>
          </p:cNvPicPr>
          <p:nvPr/>
        </p:nvPicPr>
        <p:blipFill rotWithShape="1">
          <a:blip r:embed="rId3">
            <a:extLst>
              <a:ext uri="{28A0092B-C50C-407E-A947-70E740481C1C}">
                <a14:useLocalDpi xmlns:a14="http://schemas.microsoft.com/office/drawing/2010/main" val="0"/>
              </a:ext>
            </a:extLst>
          </a:blip>
          <a:srcRect r="-1" b="26"/>
          <a:stretch/>
        </p:blipFill>
        <p:spPr>
          <a:xfrm>
            <a:off x="20" y="3579"/>
            <a:ext cx="12188932" cy="6854421"/>
          </a:xfrm>
          <a:prstGeom prst="rect">
            <a:avLst/>
          </a:prstGeom>
        </p:spPr>
      </p:pic>
      <p:sp>
        <p:nvSpPr>
          <p:cNvPr id="24" name="Rectangle 23">
            <a:extLst>
              <a:ext uri="{FF2B5EF4-FFF2-40B4-BE49-F238E27FC236}">
                <a16:creationId xmlns:a16="http://schemas.microsoft.com/office/drawing/2014/main" id="{681CD866-52B5-4280-A92B-56BDFD1E9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48" y="0"/>
            <a:ext cx="6102351" cy="6858000"/>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2351"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85AC26-B42E-4DF9-BC7B-C64D5391E1CC}"/>
              </a:ext>
            </a:extLst>
          </p:cNvPr>
          <p:cNvSpPr>
            <a:spLocks noGrp="1"/>
          </p:cNvSpPr>
          <p:nvPr>
            <p:ph type="title"/>
          </p:nvPr>
        </p:nvSpPr>
        <p:spPr>
          <a:xfrm>
            <a:off x="1282620" y="1748771"/>
            <a:ext cx="3498979" cy="3360458"/>
          </a:xfrm>
        </p:spPr>
        <p:txBody>
          <a:bodyPr>
            <a:normAutofit/>
          </a:bodyPr>
          <a:lstStyle/>
          <a:p>
            <a:pPr algn="ctr"/>
            <a:r>
              <a:rPr lang="en-US"/>
              <a:t>Set Design: Neo’s room</a:t>
            </a:r>
            <a:endParaRPr lang="en-CA"/>
          </a:p>
        </p:txBody>
      </p:sp>
      <p:pic>
        <p:nvPicPr>
          <p:cNvPr id="7" name="Picture 6">
            <a:extLst>
              <a:ext uri="{FF2B5EF4-FFF2-40B4-BE49-F238E27FC236}">
                <a16:creationId xmlns:a16="http://schemas.microsoft.com/office/drawing/2014/main" id="{0AC76CD6-7DE0-484F-A526-690F1B558B77}"/>
              </a:ext>
            </a:extLst>
          </p:cNvPr>
          <p:cNvPicPr>
            <a:picLocks noChangeAspect="1"/>
          </p:cNvPicPr>
          <p:nvPr/>
        </p:nvPicPr>
        <p:blipFill rotWithShape="1">
          <a:blip r:embed="rId4">
            <a:extLst>
              <a:ext uri="{28A0092B-C50C-407E-A947-70E740481C1C}">
                <a14:useLocalDpi xmlns:a14="http://schemas.microsoft.com/office/drawing/2010/main" val="0"/>
              </a:ext>
            </a:extLst>
          </a:blip>
          <a:srcRect l="10290" r="11617" b="-1"/>
          <a:stretch/>
        </p:blipFill>
        <p:spPr>
          <a:xfrm>
            <a:off x="6883401" y="803191"/>
            <a:ext cx="4516920" cy="2385915"/>
          </a:xfrm>
          <a:prstGeom prst="rect">
            <a:avLst/>
          </a:prstGeom>
        </p:spPr>
      </p:pic>
      <p:sp>
        <p:nvSpPr>
          <p:cNvPr id="9" name="Content Placeholder 8">
            <a:extLst>
              <a:ext uri="{FF2B5EF4-FFF2-40B4-BE49-F238E27FC236}">
                <a16:creationId xmlns:a16="http://schemas.microsoft.com/office/drawing/2014/main" id="{BA3DDE19-6A9F-6FD3-AC92-B5E5B87486F7}"/>
              </a:ext>
            </a:extLst>
          </p:cNvPr>
          <p:cNvSpPr>
            <a:spLocks noGrp="1"/>
          </p:cNvSpPr>
          <p:nvPr>
            <p:ph idx="1"/>
          </p:nvPr>
        </p:nvSpPr>
        <p:spPr>
          <a:xfrm>
            <a:off x="6883401" y="3676052"/>
            <a:ext cx="4516920" cy="2375756"/>
          </a:xfrm>
        </p:spPr>
        <p:txBody>
          <a:bodyPr anchor="ctr">
            <a:normAutofit/>
          </a:bodyPr>
          <a:lstStyle/>
          <a:p>
            <a:pPr marL="0" indent="0">
              <a:buNone/>
            </a:pPr>
            <a:r>
              <a:rPr lang="en-US" sz="1500"/>
              <a:t>Take a look at Neo’s apartment. It’s cluttered full of objects such as keyboards, printers/fax machines, a computer and other tech.</a:t>
            </a:r>
          </a:p>
          <a:p>
            <a:pPr marL="0" indent="0">
              <a:buNone/>
            </a:pPr>
            <a:r>
              <a:rPr lang="en-US" sz="1500"/>
              <a:t>Wires can be seen on the floor telling the viewer that: Everything is being used.</a:t>
            </a:r>
          </a:p>
          <a:p>
            <a:pPr marL="0" indent="0">
              <a:buNone/>
            </a:pPr>
            <a:r>
              <a:rPr lang="en-US" sz="1500"/>
              <a:t>The set is designed to convey the message that Neo, aka Thomas Anderson, is a computer geek. Spending most of his time in front of his computer.</a:t>
            </a:r>
          </a:p>
        </p:txBody>
      </p:sp>
    </p:spTree>
    <p:extLst>
      <p:ext uri="{BB962C8B-B14F-4D97-AF65-F5344CB8AC3E}">
        <p14:creationId xmlns:p14="http://schemas.microsoft.com/office/powerpoint/2010/main" val="347668639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Background pattern&#10;&#10;Description automatically generated">
            <a:extLst>
              <a:ext uri="{FF2B5EF4-FFF2-40B4-BE49-F238E27FC236}">
                <a16:creationId xmlns:a16="http://schemas.microsoft.com/office/drawing/2014/main" id="{E1CCF70A-C048-4188-8945-1BC859A0142B}"/>
              </a:ext>
            </a:extLst>
          </p:cNvPr>
          <p:cNvPicPr>
            <a:picLocks noChangeAspect="1"/>
          </p:cNvPicPr>
          <p:nvPr/>
        </p:nvPicPr>
        <p:blipFill rotWithShape="1">
          <a:blip r:embed="rId3">
            <a:extLst>
              <a:ext uri="{28A0092B-C50C-407E-A947-70E740481C1C}">
                <a14:useLocalDpi xmlns:a14="http://schemas.microsoft.com/office/drawing/2010/main" val="0"/>
              </a:ext>
            </a:extLst>
          </a:blip>
          <a:srcRect r="-1" b="26"/>
          <a:stretch/>
        </p:blipFill>
        <p:spPr>
          <a:xfrm>
            <a:off x="20" y="-145710"/>
            <a:ext cx="12188932" cy="6854421"/>
          </a:xfrm>
          <a:prstGeom prst="rect">
            <a:avLst/>
          </a:prstGeom>
        </p:spPr>
      </p:pic>
      <p:sp>
        <p:nvSpPr>
          <p:cNvPr id="24" name="Rectangle 23">
            <a:extLst>
              <a:ext uri="{FF2B5EF4-FFF2-40B4-BE49-F238E27FC236}">
                <a16:creationId xmlns:a16="http://schemas.microsoft.com/office/drawing/2014/main" id="{681CD866-52B5-4280-A92B-56BDFD1E9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48" y="0"/>
            <a:ext cx="6102351" cy="6858000"/>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2351"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85AC26-B42E-4DF9-BC7B-C64D5391E1CC}"/>
              </a:ext>
            </a:extLst>
          </p:cNvPr>
          <p:cNvSpPr>
            <a:spLocks noGrp="1"/>
          </p:cNvSpPr>
          <p:nvPr>
            <p:ph type="title"/>
          </p:nvPr>
        </p:nvSpPr>
        <p:spPr>
          <a:xfrm>
            <a:off x="1011220" y="1748771"/>
            <a:ext cx="3971328" cy="3360458"/>
          </a:xfrm>
        </p:spPr>
        <p:txBody>
          <a:bodyPr>
            <a:normAutofit/>
          </a:bodyPr>
          <a:lstStyle/>
          <a:p>
            <a:pPr algn="ctr"/>
            <a:r>
              <a:rPr lang="en-US" dirty="0"/>
              <a:t>Set Design: The Nebuchadnezzar</a:t>
            </a:r>
            <a:endParaRPr lang="en-CA" dirty="0"/>
          </a:p>
        </p:txBody>
      </p:sp>
      <p:pic>
        <p:nvPicPr>
          <p:cNvPr id="11" name="Content Placeholder 10" descr="A picture containing outdoor&#10;&#10;Description automatically generated">
            <a:extLst>
              <a:ext uri="{FF2B5EF4-FFF2-40B4-BE49-F238E27FC236}">
                <a16:creationId xmlns:a16="http://schemas.microsoft.com/office/drawing/2014/main" id="{85DB7010-836B-46E7-9C8B-FB26206121D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089647" y="489509"/>
            <a:ext cx="5554957" cy="2314565"/>
          </a:xfrm>
        </p:spPr>
      </p:pic>
      <p:sp>
        <p:nvSpPr>
          <p:cNvPr id="12" name="TextBox 11">
            <a:extLst>
              <a:ext uri="{FF2B5EF4-FFF2-40B4-BE49-F238E27FC236}">
                <a16:creationId xmlns:a16="http://schemas.microsoft.com/office/drawing/2014/main" id="{5455BE00-AFEB-4F4F-8A24-7EBD77643E31}"/>
              </a:ext>
            </a:extLst>
          </p:cNvPr>
          <p:cNvSpPr txBox="1"/>
          <p:nvPr/>
        </p:nvSpPr>
        <p:spPr>
          <a:xfrm>
            <a:off x="6102351" y="4131241"/>
            <a:ext cx="5554956" cy="2246769"/>
          </a:xfrm>
          <a:prstGeom prst="rect">
            <a:avLst/>
          </a:prstGeom>
          <a:noFill/>
        </p:spPr>
        <p:txBody>
          <a:bodyPr wrap="square" rtlCol="0">
            <a:spAutoFit/>
          </a:bodyPr>
          <a:lstStyle/>
          <a:p>
            <a:r>
              <a:rPr lang="en-US" sz="1400" dirty="0"/>
              <a:t>Contrary from inside the matrix. Inside the Nebuchadnezzar. The set looks like to be inside of a submarine. </a:t>
            </a:r>
          </a:p>
          <a:p>
            <a:endParaRPr lang="en-US" sz="1400" dirty="0"/>
          </a:p>
          <a:p>
            <a:r>
              <a:rPr lang="en-US" sz="1400" dirty="0"/>
              <a:t>Giving a cold feeling. The walls being made of steel with tech throughout the main deck. Capable of transporting those with implants into the matrix. </a:t>
            </a:r>
          </a:p>
          <a:p>
            <a:endParaRPr lang="en-US" sz="1400" dirty="0"/>
          </a:p>
          <a:p>
            <a:r>
              <a:rPr lang="en-US" sz="1400" dirty="0"/>
              <a:t>This gives the atmosphere of an actual ship. </a:t>
            </a:r>
          </a:p>
          <a:p>
            <a:endParaRPr lang="en-US" sz="1400" dirty="0"/>
          </a:p>
          <a:p>
            <a:endParaRPr lang="en-CA" sz="1400" dirty="0"/>
          </a:p>
        </p:txBody>
      </p:sp>
    </p:spTree>
    <p:extLst>
      <p:ext uri="{BB962C8B-B14F-4D97-AF65-F5344CB8AC3E}">
        <p14:creationId xmlns:p14="http://schemas.microsoft.com/office/powerpoint/2010/main" val="104745307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Background pattern&#10;&#10;Description automatically generated">
            <a:extLst>
              <a:ext uri="{FF2B5EF4-FFF2-40B4-BE49-F238E27FC236}">
                <a16:creationId xmlns:a16="http://schemas.microsoft.com/office/drawing/2014/main" id="{E1CCF70A-C048-4188-8945-1BC859A0142B}"/>
              </a:ext>
            </a:extLst>
          </p:cNvPr>
          <p:cNvPicPr>
            <a:picLocks noChangeAspect="1"/>
          </p:cNvPicPr>
          <p:nvPr/>
        </p:nvPicPr>
        <p:blipFill rotWithShape="1">
          <a:blip r:embed="rId3">
            <a:extLst>
              <a:ext uri="{28A0092B-C50C-407E-A947-70E740481C1C}">
                <a14:useLocalDpi xmlns:a14="http://schemas.microsoft.com/office/drawing/2010/main" val="0"/>
              </a:ext>
            </a:extLst>
          </a:blip>
          <a:srcRect r="-1" b="26"/>
          <a:stretch/>
        </p:blipFill>
        <p:spPr>
          <a:xfrm>
            <a:off x="20" y="3579"/>
            <a:ext cx="12188932" cy="6854421"/>
          </a:xfrm>
          <a:prstGeom prst="rect">
            <a:avLst/>
          </a:prstGeom>
        </p:spPr>
      </p:pic>
      <p:sp>
        <p:nvSpPr>
          <p:cNvPr id="31" name="Rectangle 30">
            <a:extLst>
              <a:ext uri="{FF2B5EF4-FFF2-40B4-BE49-F238E27FC236}">
                <a16:creationId xmlns:a16="http://schemas.microsoft.com/office/drawing/2014/main" id="{681CD866-52B5-4280-A92B-56BDFD1E9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48" y="0"/>
            <a:ext cx="6102351" cy="6858000"/>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2351"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85AC26-B42E-4DF9-BC7B-C64D5391E1CC}"/>
              </a:ext>
            </a:extLst>
          </p:cNvPr>
          <p:cNvSpPr>
            <a:spLocks noGrp="1"/>
          </p:cNvSpPr>
          <p:nvPr>
            <p:ph type="title"/>
          </p:nvPr>
        </p:nvSpPr>
        <p:spPr>
          <a:xfrm>
            <a:off x="1282620" y="1748771"/>
            <a:ext cx="3498979" cy="3360458"/>
          </a:xfrm>
        </p:spPr>
        <p:txBody>
          <a:bodyPr>
            <a:normAutofit/>
          </a:bodyPr>
          <a:lstStyle/>
          <a:p>
            <a:pPr algn="ctr"/>
            <a:r>
              <a:rPr lang="en-US" dirty="0"/>
              <a:t>Costume Design</a:t>
            </a:r>
            <a:endParaRPr lang="en-CA" dirty="0"/>
          </a:p>
        </p:txBody>
      </p:sp>
      <p:pic>
        <p:nvPicPr>
          <p:cNvPr id="4" name="Picture 3">
            <a:extLst>
              <a:ext uri="{FF2B5EF4-FFF2-40B4-BE49-F238E27FC236}">
                <a16:creationId xmlns:a16="http://schemas.microsoft.com/office/drawing/2014/main" id="{80ADD59C-50D5-4E00-AE5A-06DF3675472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13031" r="12195" b="-2"/>
          <a:stretch/>
        </p:blipFill>
        <p:spPr>
          <a:xfrm>
            <a:off x="6883401" y="803191"/>
            <a:ext cx="4516920" cy="2385915"/>
          </a:xfrm>
          <a:prstGeom prst="rect">
            <a:avLst/>
          </a:prstGeom>
        </p:spPr>
      </p:pic>
      <p:sp>
        <p:nvSpPr>
          <p:cNvPr id="9" name="Content Placeholder 8">
            <a:extLst>
              <a:ext uri="{FF2B5EF4-FFF2-40B4-BE49-F238E27FC236}">
                <a16:creationId xmlns:a16="http://schemas.microsoft.com/office/drawing/2014/main" id="{BA3DDE19-6A9F-6FD3-AC92-B5E5B87486F7}"/>
              </a:ext>
            </a:extLst>
          </p:cNvPr>
          <p:cNvSpPr>
            <a:spLocks noGrp="1"/>
          </p:cNvSpPr>
          <p:nvPr>
            <p:ph idx="1"/>
          </p:nvPr>
        </p:nvSpPr>
        <p:spPr>
          <a:xfrm>
            <a:off x="6883401" y="3676052"/>
            <a:ext cx="4516920" cy="2375756"/>
          </a:xfrm>
        </p:spPr>
        <p:txBody>
          <a:bodyPr anchor="ctr">
            <a:normAutofit/>
          </a:bodyPr>
          <a:lstStyle/>
          <a:p>
            <a:pPr marL="0" indent="0">
              <a:buNone/>
            </a:pPr>
            <a:r>
              <a:rPr lang="en-US" sz="1800" dirty="0"/>
              <a:t>Characters in the matrix have recognizable costumes. </a:t>
            </a:r>
          </a:p>
          <a:p>
            <a:pPr marL="0" indent="0">
              <a:buNone/>
            </a:pPr>
            <a:r>
              <a:rPr lang="en-US" sz="1800" dirty="0"/>
              <a:t>Conveying who is the protagonist and antagonist</a:t>
            </a:r>
          </a:p>
          <a:p>
            <a:pPr marL="0" indent="0">
              <a:buNone/>
            </a:pPr>
            <a:endParaRPr lang="en-US" sz="1800" dirty="0"/>
          </a:p>
        </p:txBody>
      </p:sp>
    </p:spTree>
    <p:extLst>
      <p:ext uri="{BB962C8B-B14F-4D97-AF65-F5344CB8AC3E}">
        <p14:creationId xmlns:p14="http://schemas.microsoft.com/office/powerpoint/2010/main" val="190477825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Background pattern&#10;&#10;Description automatically generated">
            <a:extLst>
              <a:ext uri="{FF2B5EF4-FFF2-40B4-BE49-F238E27FC236}">
                <a16:creationId xmlns:a16="http://schemas.microsoft.com/office/drawing/2014/main" id="{E1CCF70A-C048-4188-8945-1BC859A0142B}"/>
              </a:ext>
            </a:extLst>
          </p:cNvPr>
          <p:cNvPicPr>
            <a:picLocks noChangeAspect="1"/>
          </p:cNvPicPr>
          <p:nvPr/>
        </p:nvPicPr>
        <p:blipFill rotWithShape="1">
          <a:blip r:embed="rId3">
            <a:extLst>
              <a:ext uri="{28A0092B-C50C-407E-A947-70E740481C1C}">
                <a14:useLocalDpi xmlns:a14="http://schemas.microsoft.com/office/drawing/2010/main" val="0"/>
              </a:ext>
            </a:extLst>
          </a:blip>
          <a:srcRect r="-1" b="26"/>
          <a:stretch/>
        </p:blipFill>
        <p:spPr>
          <a:xfrm>
            <a:off x="20" y="3579"/>
            <a:ext cx="12188932" cy="6854421"/>
          </a:xfrm>
          <a:prstGeom prst="rect">
            <a:avLst/>
          </a:prstGeom>
        </p:spPr>
      </p:pic>
      <p:sp>
        <p:nvSpPr>
          <p:cNvPr id="24" name="Rectangle 23">
            <a:extLst>
              <a:ext uri="{FF2B5EF4-FFF2-40B4-BE49-F238E27FC236}">
                <a16:creationId xmlns:a16="http://schemas.microsoft.com/office/drawing/2014/main" id="{681CD866-52B5-4280-A92B-56BDFD1E9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48" y="0"/>
            <a:ext cx="6102351" cy="6858000"/>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2351"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85AC26-B42E-4DF9-BC7B-C64D5391E1CC}"/>
              </a:ext>
            </a:extLst>
          </p:cNvPr>
          <p:cNvSpPr>
            <a:spLocks noGrp="1"/>
          </p:cNvSpPr>
          <p:nvPr>
            <p:ph type="title"/>
          </p:nvPr>
        </p:nvSpPr>
        <p:spPr>
          <a:xfrm>
            <a:off x="1282620" y="1748771"/>
            <a:ext cx="4025978" cy="3360458"/>
          </a:xfrm>
        </p:spPr>
        <p:txBody>
          <a:bodyPr>
            <a:normAutofit/>
          </a:bodyPr>
          <a:lstStyle/>
          <a:p>
            <a:pPr algn="ctr"/>
            <a:r>
              <a:rPr lang="en-US" dirty="0"/>
              <a:t>Costume Design: Crew of the Nebuchadnezzar</a:t>
            </a:r>
            <a:br>
              <a:rPr lang="en-US" dirty="0"/>
            </a:br>
            <a:r>
              <a:rPr lang="en-US" dirty="0"/>
              <a:t>Inside the Matrix</a:t>
            </a:r>
            <a:endParaRPr lang="en-CA" dirty="0"/>
          </a:p>
        </p:txBody>
      </p:sp>
      <p:sp>
        <p:nvSpPr>
          <p:cNvPr id="9" name="Content Placeholder 8">
            <a:extLst>
              <a:ext uri="{FF2B5EF4-FFF2-40B4-BE49-F238E27FC236}">
                <a16:creationId xmlns:a16="http://schemas.microsoft.com/office/drawing/2014/main" id="{BA3DDE19-6A9F-6FD3-AC92-B5E5B87486F7}"/>
              </a:ext>
            </a:extLst>
          </p:cNvPr>
          <p:cNvSpPr>
            <a:spLocks noGrp="1"/>
          </p:cNvSpPr>
          <p:nvPr>
            <p:ph idx="1"/>
          </p:nvPr>
        </p:nvSpPr>
        <p:spPr>
          <a:xfrm>
            <a:off x="6883401" y="3676052"/>
            <a:ext cx="4516920" cy="2375756"/>
          </a:xfrm>
        </p:spPr>
        <p:txBody>
          <a:bodyPr anchor="ctr">
            <a:normAutofit fontScale="92500"/>
          </a:bodyPr>
          <a:lstStyle/>
          <a:p>
            <a:pPr marL="0" indent="0">
              <a:buNone/>
            </a:pPr>
            <a:r>
              <a:rPr lang="en-US" sz="1600" dirty="0">
                <a:solidFill>
                  <a:srgbClr val="FFFFFF"/>
                </a:solidFill>
              </a:rPr>
              <a:t>Neo’s group wearing all all-black tight-fitting clothing. (With the exception of Switch, who wears all white.)</a:t>
            </a:r>
          </a:p>
          <a:p>
            <a:pPr marL="0" indent="0">
              <a:buNone/>
            </a:pPr>
            <a:r>
              <a:rPr lang="en-US" sz="1600" dirty="0">
                <a:solidFill>
                  <a:srgbClr val="FFFFFF"/>
                </a:solidFill>
              </a:rPr>
              <a:t>The costumes are not what someone would wear everyday. Meaning civilians in the movie aren’t seen wearing this type of outfit</a:t>
            </a:r>
          </a:p>
          <a:p>
            <a:pPr marL="0" indent="0">
              <a:buNone/>
            </a:pPr>
            <a:r>
              <a:rPr lang="en-US" sz="1600" dirty="0">
                <a:solidFill>
                  <a:srgbClr val="FFFFFF"/>
                </a:solidFill>
              </a:rPr>
              <a:t>You can tell who they are by a quick glance. Being incredibly recognizable. </a:t>
            </a:r>
          </a:p>
          <a:p>
            <a:pPr marL="0" indent="0">
              <a:buNone/>
            </a:pPr>
            <a:r>
              <a:rPr lang="en-US" sz="1600" dirty="0">
                <a:solidFill>
                  <a:srgbClr val="FFFFFF"/>
                </a:solidFill>
              </a:rPr>
              <a:t>Passing on the idea that these are the main protagonist. </a:t>
            </a:r>
          </a:p>
        </p:txBody>
      </p:sp>
      <p:pic>
        <p:nvPicPr>
          <p:cNvPr id="4" name="Picture 3" descr="A picture containing person&#10;&#10;Description automatically generated">
            <a:extLst>
              <a:ext uri="{FF2B5EF4-FFF2-40B4-BE49-F238E27FC236}">
                <a16:creationId xmlns:a16="http://schemas.microsoft.com/office/drawing/2014/main" id="{B78B2E07-34F1-40DB-B1E3-1C261A44E9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4577" y="928070"/>
            <a:ext cx="4442149" cy="2500930"/>
          </a:xfrm>
          <a:prstGeom prst="rect">
            <a:avLst/>
          </a:prstGeom>
        </p:spPr>
      </p:pic>
    </p:spTree>
    <p:extLst>
      <p:ext uri="{BB962C8B-B14F-4D97-AF65-F5344CB8AC3E}">
        <p14:creationId xmlns:p14="http://schemas.microsoft.com/office/powerpoint/2010/main" val="145824949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C3B96-D6CA-4FDB-9BC9-4F38000EC30D}"/>
              </a:ext>
            </a:extLst>
          </p:cNvPr>
          <p:cNvSpPr>
            <a:spLocks noGrp="1"/>
          </p:cNvSpPr>
          <p:nvPr>
            <p:ph type="title"/>
          </p:nvPr>
        </p:nvSpPr>
        <p:spPr>
          <a:xfrm>
            <a:off x="831850" y="2175029"/>
            <a:ext cx="10515600" cy="1180730"/>
          </a:xfrm>
        </p:spPr>
        <p:txBody>
          <a:bodyPr/>
          <a:lstStyle/>
          <a:p>
            <a:pPr algn="ctr"/>
            <a:r>
              <a:rPr lang="af-ZA" dirty="0">
                <a:solidFill>
                  <a:schemeClr val="bg1"/>
                </a:solidFill>
              </a:rPr>
              <a:t>Cinematography and Lighting</a:t>
            </a:r>
            <a:endParaRPr lang="en-CA" dirty="0">
              <a:solidFill>
                <a:schemeClr val="bg1"/>
              </a:solidFill>
            </a:endParaRPr>
          </a:p>
        </p:txBody>
      </p:sp>
      <p:sp>
        <p:nvSpPr>
          <p:cNvPr id="3" name="Text Placeholder 2">
            <a:extLst>
              <a:ext uri="{FF2B5EF4-FFF2-40B4-BE49-F238E27FC236}">
                <a16:creationId xmlns:a16="http://schemas.microsoft.com/office/drawing/2014/main" id="{F9C247E0-E0AF-44B3-A688-1FA32F4C4741}"/>
              </a:ext>
            </a:extLst>
          </p:cNvPr>
          <p:cNvSpPr>
            <a:spLocks noGrp="1"/>
          </p:cNvSpPr>
          <p:nvPr>
            <p:ph type="body" idx="1"/>
          </p:nvPr>
        </p:nvSpPr>
        <p:spPr>
          <a:xfrm>
            <a:off x="831850" y="3502243"/>
            <a:ext cx="10515600" cy="2587408"/>
          </a:xfrm>
        </p:spPr>
        <p:txBody>
          <a:bodyPr/>
          <a:lstStyle/>
          <a:p>
            <a:pPr algn="ctr"/>
            <a:r>
              <a:rPr lang="af-ZA" dirty="0">
                <a:solidFill>
                  <a:schemeClr val="bg1"/>
                </a:solidFill>
              </a:rPr>
              <a:t>Presented by Elizabeth Astbury</a:t>
            </a:r>
            <a:endParaRPr lang="en-CA" dirty="0">
              <a:solidFill>
                <a:schemeClr val="bg1"/>
              </a:solidFill>
            </a:endParaRPr>
          </a:p>
        </p:txBody>
      </p:sp>
    </p:spTree>
    <p:extLst>
      <p:ext uri="{BB962C8B-B14F-4D97-AF65-F5344CB8AC3E}">
        <p14:creationId xmlns:p14="http://schemas.microsoft.com/office/powerpoint/2010/main" val="1950795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Background pattern&#10;&#10;Description automatically generated">
            <a:extLst>
              <a:ext uri="{FF2B5EF4-FFF2-40B4-BE49-F238E27FC236}">
                <a16:creationId xmlns:a16="http://schemas.microsoft.com/office/drawing/2014/main" id="{E1CCF70A-C048-4188-8945-1BC859A0142B}"/>
              </a:ext>
            </a:extLst>
          </p:cNvPr>
          <p:cNvPicPr>
            <a:picLocks noChangeAspect="1"/>
          </p:cNvPicPr>
          <p:nvPr/>
        </p:nvPicPr>
        <p:blipFill rotWithShape="1">
          <a:blip r:embed="rId3">
            <a:extLst>
              <a:ext uri="{28A0092B-C50C-407E-A947-70E740481C1C}">
                <a14:useLocalDpi xmlns:a14="http://schemas.microsoft.com/office/drawing/2010/main" val="0"/>
              </a:ext>
            </a:extLst>
          </a:blip>
          <a:srcRect r="-1" b="26"/>
          <a:stretch/>
        </p:blipFill>
        <p:spPr>
          <a:xfrm>
            <a:off x="20" y="3579"/>
            <a:ext cx="12188932" cy="6854421"/>
          </a:xfrm>
          <a:prstGeom prst="rect">
            <a:avLst/>
          </a:prstGeom>
        </p:spPr>
      </p:pic>
      <p:sp>
        <p:nvSpPr>
          <p:cNvPr id="24" name="Rectangle 23">
            <a:extLst>
              <a:ext uri="{FF2B5EF4-FFF2-40B4-BE49-F238E27FC236}">
                <a16:creationId xmlns:a16="http://schemas.microsoft.com/office/drawing/2014/main" id="{681CD866-52B5-4280-A92B-56BDFD1E9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48" y="0"/>
            <a:ext cx="6102351" cy="6858000"/>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2351"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685AC26-B42E-4DF9-BC7B-C64D5391E1CC}"/>
              </a:ext>
            </a:extLst>
          </p:cNvPr>
          <p:cNvSpPr>
            <a:spLocks noGrp="1"/>
          </p:cNvSpPr>
          <p:nvPr>
            <p:ph type="title"/>
          </p:nvPr>
        </p:nvSpPr>
        <p:spPr>
          <a:xfrm>
            <a:off x="1282620" y="1748771"/>
            <a:ext cx="4025978" cy="3360458"/>
          </a:xfrm>
        </p:spPr>
        <p:txBody>
          <a:bodyPr>
            <a:normAutofit/>
          </a:bodyPr>
          <a:lstStyle/>
          <a:p>
            <a:pPr algn="ctr"/>
            <a:r>
              <a:rPr lang="en-US" dirty="0"/>
              <a:t>Costume Design:</a:t>
            </a:r>
            <a:br>
              <a:rPr lang="en-US" dirty="0"/>
            </a:br>
            <a:r>
              <a:rPr lang="en-US" dirty="0"/>
              <a:t>The Agents</a:t>
            </a:r>
            <a:endParaRPr lang="en-CA" dirty="0"/>
          </a:p>
        </p:txBody>
      </p:sp>
      <p:pic>
        <p:nvPicPr>
          <p:cNvPr id="6" name="Content Placeholder 5" descr="A group of men in suits&#10;&#10;Description automatically generated">
            <a:extLst>
              <a:ext uri="{FF2B5EF4-FFF2-40B4-BE49-F238E27FC236}">
                <a16:creationId xmlns:a16="http://schemas.microsoft.com/office/drawing/2014/main" id="{B7BAC02B-2460-4B3B-B57C-33BE331C3B8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591198" y="887015"/>
            <a:ext cx="5236370" cy="2618185"/>
          </a:xfrm>
        </p:spPr>
      </p:pic>
      <p:sp>
        <p:nvSpPr>
          <p:cNvPr id="7" name="TextBox 6">
            <a:extLst>
              <a:ext uri="{FF2B5EF4-FFF2-40B4-BE49-F238E27FC236}">
                <a16:creationId xmlns:a16="http://schemas.microsoft.com/office/drawing/2014/main" id="{D13A2D8B-BA01-42A8-B259-F9358E898DB7}"/>
              </a:ext>
            </a:extLst>
          </p:cNvPr>
          <p:cNvSpPr txBox="1"/>
          <p:nvPr/>
        </p:nvSpPr>
        <p:spPr>
          <a:xfrm>
            <a:off x="6591198" y="3924300"/>
            <a:ext cx="4807028" cy="2308324"/>
          </a:xfrm>
          <a:prstGeom prst="rect">
            <a:avLst/>
          </a:prstGeom>
          <a:noFill/>
        </p:spPr>
        <p:txBody>
          <a:bodyPr wrap="square" rtlCol="0">
            <a:spAutoFit/>
          </a:bodyPr>
          <a:lstStyle/>
          <a:p>
            <a:r>
              <a:rPr lang="en-US" dirty="0"/>
              <a:t>Contrary to the Crew of </a:t>
            </a:r>
            <a:r>
              <a:rPr lang="en-US" dirty="0" err="1"/>
              <a:t>Nubechadnezzar</a:t>
            </a:r>
            <a:r>
              <a:rPr lang="en-US" dirty="0"/>
              <a:t>. The agents wear professional government looking suit. Passing off the idea of Big Brother’s goons. Found working with the police.</a:t>
            </a:r>
          </a:p>
          <a:p>
            <a:endParaRPr lang="en-US" dirty="0"/>
          </a:p>
          <a:p>
            <a:r>
              <a:rPr lang="en-US" dirty="0"/>
              <a:t>This conveys to the viewer that agents : Smith, Brown, and Jones are the ones who want to take down Neo.</a:t>
            </a:r>
            <a:endParaRPr lang="en-CA" dirty="0"/>
          </a:p>
        </p:txBody>
      </p:sp>
    </p:spTree>
    <p:extLst>
      <p:ext uri="{BB962C8B-B14F-4D97-AF65-F5344CB8AC3E}">
        <p14:creationId xmlns:p14="http://schemas.microsoft.com/office/powerpoint/2010/main" val="362990318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71E074-3453-47AC-872D-CBB7965CE74C}"/>
              </a:ext>
            </a:extLst>
          </p:cNvPr>
          <p:cNvSpPr>
            <a:spLocks noGrp="1"/>
          </p:cNvSpPr>
          <p:nvPr>
            <p:ph type="ctrTitle"/>
          </p:nvPr>
        </p:nvSpPr>
        <p:spPr/>
        <p:txBody>
          <a:bodyPr/>
          <a:lstStyle/>
          <a:p>
            <a:r>
              <a:rPr lang="en-US" dirty="0">
                <a:solidFill>
                  <a:schemeClr val="bg1"/>
                </a:solidFill>
              </a:rPr>
              <a:t>Choreography</a:t>
            </a:r>
            <a:endParaRPr lang="en-CA" dirty="0">
              <a:solidFill>
                <a:schemeClr val="bg1"/>
              </a:solidFill>
            </a:endParaRPr>
          </a:p>
        </p:txBody>
      </p:sp>
      <p:sp>
        <p:nvSpPr>
          <p:cNvPr id="5" name="Subtitle 4">
            <a:extLst>
              <a:ext uri="{FF2B5EF4-FFF2-40B4-BE49-F238E27FC236}">
                <a16:creationId xmlns:a16="http://schemas.microsoft.com/office/drawing/2014/main" id="{BE05EEEB-6B92-4FE6-894E-CB09246D878E}"/>
              </a:ext>
            </a:extLst>
          </p:cNvPr>
          <p:cNvSpPr>
            <a:spLocks noGrp="1"/>
          </p:cNvSpPr>
          <p:nvPr>
            <p:ph type="subTitle" idx="1"/>
          </p:nvPr>
        </p:nvSpPr>
        <p:spPr/>
        <p:txBody>
          <a:bodyPr/>
          <a:lstStyle/>
          <a:p>
            <a:endParaRPr lang="en-CA" dirty="0"/>
          </a:p>
        </p:txBody>
      </p:sp>
    </p:spTree>
    <p:extLst>
      <p:ext uri="{BB962C8B-B14F-4D97-AF65-F5344CB8AC3E}">
        <p14:creationId xmlns:p14="http://schemas.microsoft.com/office/powerpoint/2010/main" val="1857287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86C46-29E1-4DF7-B4AE-049F64A39872}"/>
              </a:ext>
            </a:extLst>
          </p:cNvPr>
          <p:cNvSpPr>
            <a:spLocks noGrp="1"/>
          </p:cNvSpPr>
          <p:nvPr>
            <p:ph type="title"/>
          </p:nvPr>
        </p:nvSpPr>
        <p:spPr>
          <a:xfrm>
            <a:off x="736598" y="5555"/>
            <a:ext cx="10515600" cy="1325563"/>
          </a:xfrm>
        </p:spPr>
        <p:txBody>
          <a:bodyPr/>
          <a:lstStyle/>
          <a:p>
            <a:r>
              <a:rPr lang="en-US" dirty="0">
                <a:solidFill>
                  <a:schemeClr val="bg1"/>
                </a:solidFill>
              </a:rPr>
              <a:t>Changing the Game</a:t>
            </a:r>
            <a:endParaRPr lang="en-CA" dirty="0">
              <a:solidFill>
                <a:schemeClr val="bg1"/>
              </a:solidFill>
            </a:endParaRPr>
          </a:p>
        </p:txBody>
      </p:sp>
      <p:sp>
        <p:nvSpPr>
          <p:cNvPr id="3" name="Text Placeholder 2">
            <a:extLst>
              <a:ext uri="{FF2B5EF4-FFF2-40B4-BE49-F238E27FC236}">
                <a16:creationId xmlns:a16="http://schemas.microsoft.com/office/drawing/2014/main" id="{E348DE20-2D8D-4764-8F8D-E0F50D8DD4EE}"/>
              </a:ext>
            </a:extLst>
          </p:cNvPr>
          <p:cNvSpPr>
            <a:spLocks noGrp="1"/>
          </p:cNvSpPr>
          <p:nvPr>
            <p:ph type="body" idx="1"/>
          </p:nvPr>
        </p:nvSpPr>
        <p:spPr>
          <a:xfrm>
            <a:off x="836610" y="1029916"/>
            <a:ext cx="5157787" cy="823912"/>
          </a:xfrm>
        </p:spPr>
        <p:txBody>
          <a:bodyPr>
            <a:normAutofit/>
          </a:bodyPr>
          <a:lstStyle/>
          <a:p>
            <a:r>
              <a:rPr lang="en-US" sz="2800" dirty="0">
                <a:solidFill>
                  <a:schemeClr val="bg1"/>
                </a:solidFill>
              </a:rPr>
              <a:t>Before The Matrix</a:t>
            </a:r>
            <a:endParaRPr lang="en-CA" sz="2800" dirty="0">
              <a:solidFill>
                <a:schemeClr val="bg1"/>
              </a:solidFill>
            </a:endParaRPr>
          </a:p>
        </p:txBody>
      </p:sp>
      <p:sp>
        <p:nvSpPr>
          <p:cNvPr id="4" name="Content Placeholder 3">
            <a:extLst>
              <a:ext uri="{FF2B5EF4-FFF2-40B4-BE49-F238E27FC236}">
                <a16:creationId xmlns:a16="http://schemas.microsoft.com/office/drawing/2014/main" id="{F9BBA9CC-B3A2-490B-82F5-C178F5418126}"/>
              </a:ext>
            </a:extLst>
          </p:cNvPr>
          <p:cNvSpPr>
            <a:spLocks noGrp="1"/>
          </p:cNvSpPr>
          <p:nvPr>
            <p:ph sz="half" idx="2"/>
          </p:nvPr>
        </p:nvSpPr>
        <p:spPr>
          <a:xfrm>
            <a:off x="836611" y="1868529"/>
            <a:ext cx="3931653" cy="3684588"/>
          </a:xfrm>
        </p:spPr>
        <p:txBody>
          <a:bodyPr/>
          <a:lstStyle/>
          <a:p>
            <a:r>
              <a:rPr lang="en-US" dirty="0">
                <a:solidFill>
                  <a:schemeClr val="bg1"/>
                </a:solidFill>
              </a:rPr>
              <a:t>Explosions</a:t>
            </a:r>
          </a:p>
          <a:p>
            <a:r>
              <a:rPr lang="en-US" dirty="0">
                <a:solidFill>
                  <a:schemeClr val="bg1"/>
                </a:solidFill>
              </a:rPr>
              <a:t>Muscles</a:t>
            </a:r>
          </a:p>
          <a:p>
            <a:r>
              <a:rPr lang="en-CA" dirty="0">
                <a:solidFill>
                  <a:schemeClr val="bg1"/>
                </a:solidFill>
              </a:rPr>
              <a:t>Action OR Martial arts but not both</a:t>
            </a:r>
          </a:p>
          <a:p>
            <a:r>
              <a:rPr lang="en-CA" dirty="0">
                <a:solidFill>
                  <a:schemeClr val="bg1"/>
                </a:solidFill>
              </a:rPr>
              <a:t>Choppy and hard to follow</a:t>
            </a:r>
          </a:p>
        </p:txBody>
      </p:sp>
      <p:pic>
        <p:nvPicPr>
          <p:cNvPr id="11" name="Picture 10" descr="Fight scene from Street Fighter (1994)&#10;">
            <a:extLst>
              <a:ext uri="{FF2B5EF4-FFF2-40B4-BE49-F238E27FC236}">
                <a16:creationId xmlns:a16="http://schemas.microsoft.com/office/drawing/2014/main" id="{B2A1E5E4-431B-4F82-86D8-C44607F5EBC8}"/>
              </a:ext>
            </a:extLst>
          </p:cNvPr>
          <p:cNvPicPr>
            <a:picLocks noChangeAspect="1"/>
          </p:cNvPicPr>
          <p:nvPr/>
        </p:nvPicPr>
        <p:blipFill rotWithShape="1">
          <a:blip r:embed="rId4">
            <a:extLst>
              <a:ext uri="{28A0092B-C50C-407E-A947-70E740481C1C}">
                <a14:useLocalDpi xmlns:a14="http://schemas.microsoft.com/office/drawing/2010/main" val="0"/>
              </a:ext>
            </a:extLst>
          </a:blip>
          <a:srcRect l="4695" t="11582" r="4693" b="11465"/>
          <a:stretch/>
        </p:blipFill>
        <p:spPr>
          <a:xfrm>
            <a:off x="4844716" y="1868529"/>
            <a:ext cx="7122696" cy="3402570"/>
          </a:xfrm>
          <a:prstGeom prst="rect">
            <a:avLst/>
          </a:prstGeom>
        </p:spPr>
      </p:pic>
      <p:sp>
        <p:nvSpPr>
          <p:cNvPr id="12" name="TextBox 11">
            <a:extLst>
              <a:ext uri="{FF2B5EF4-FFF2-40B4-BE49-F238E27FC236}">
                <a16:creationId xmlns:a16="http://schemas.microsoft.com/office/drawing/2014/main" id="{B11028AF-571C-4CF9-AD3D-BBD9842E2A96}"/>
              </a:ext>
            </a:extLst>
          </p:cNvPr>
          <p:cNvSpPr txBox="1"/>
          <p:nvPr/>
        </p:nvSpPr>
        <p:spPr>
          <a:xfrm>
            <a:off x="6440237" y="5361049"/>
            <a:ext cx="3931653" cy="369332"/>
          </a:xfrm>
          <a:prstGeom prst="rect">
            <a:avLst/>
          </a:prstGeom>
          <a:noFill/>
        </p:spPr>
        <p:txBody>
          <a:bodyPr wrap="square" rtlCol="0">
            <a:spAutoFit/>
          </a:bodyPr>
          <a:lstStyle/>
          <a:p>
            <a:r>
              <a:rPr lang="en-US" dirty="0">
                <a:solidFill>
                  <a:schemeClr val="bg1"/>
                </a:solidFill>
              </a:rPr>
              <a:t>Fight Scene from Street Fighter (1994)</a:t>
            </a:r>
            <a:endParaRPr lang="en-CA" dirty="0">
              <a:solidFill>
                <a:schemeClr val="bg1"/>
              </a:solidFill>
            </a:endParaRPr>
          </a:p>
        </p:txBody>
      </p:sp>
    </p:spTree>
    <p:extLst>
      <p:ext uri="{BB962C8B-B14F-4D97-AF65-F5344CB8AC3E}">
        <p14:creationId xmlns:p14="http://schemas.microsoft.com/office/powerpoint/2010/main" val="57758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86C46-29E1-4DF7-B4AE-049F64A39872}"/>
              </a:ext>
            </a:extLst>
          </p:cNvPr>
          <p:cNvSpPr>
            <a:spLocks noGrp="1"/>
          </p:cNvSpPr>
          <p:nvPr>
            <p:ph type="title"/>
          </p:nvPr>
        </p:nvSpPr>
        <p:spPr>
          <a:xfrm>
            <a:off x="838199" y="-152171"/>
            <a:ext cx="10515600" cy="1325563"/>
          </a:xfrm>
        </p:spPr>
        <p:txBody>
          <a:bodyPr/>
          <a:lstStyle/>
          <a:p>
            <a:r>
              <a:rPr lang="en-US" dirty="0">
                <a:solidFill>
                  <a:schemeClr val="bg1"/>
                </a:solidFill>
              </a:rPr>
              <a:t>Changing the Game</a:t>
            </a:r>
            <a:endParaRPr lang="en-CA" dirty="0">
              <a:solidFill>
                <a:schemeClr val="bg1"/>
              </a:solidFill>
            </a:endParaRPr>
          </a:p>
        </p:txBody>
      </p:sp>
      <p:sp>
        <p:nvSpPr>
          <p:cNvPr id="5" name="Text Placeholder 4">
            <a:extLst>
              <a:ext uri="{FF2B5EF4-FFF2-40B4-BE49-F238E27FC236}">
                <a16:creationId xmlns:a16="http://schemas.microsoft.com/office/drawing/2014/main" id="{820E9B7E-B2B8-4F5E-8839-0C7D65E5C7F4}"/>
              </a:ext>
            </a:extLst>
          </p:cNvPr>
          <p:cNvSpPr>
            <a:spLocks noGrp="1"/>
          </p:cNvSpPr>
          <p:nvPr>
            <p:ph type="body" sz="quarter" idx="3"/>
          </p:nvPr>
        </p:nvSpPr>
        <p:spPr>
          <a:xfrm>
            <a:off x="1534675" y="510611"/>
            <a:ext cx="5183188" cy="823912"/>
          </a:xfrm>
        </p:spPr>
        <p:txBody>
          <a:bodyPr/>
          <a:lstStyle/>
          <a:p>
            <a:r>
              <a:rPr lang="en-US" dirty="0">
                <a:solidFill>
                  <a:schemeClr val="bg1"/>
                </a:solidFill>
              </a:rPr>
              <a:t>After The Matrix</a:t>
            </a:r>
            <a:endParaRPr lang="en-CA" dirty="0">
              <a:solidFill>
                <a:schemeClr val="bg1"/>
              </a:solidFill>
            </a:endParaRPr>
          </a:p>
        </p:txBody>
      </p:sp>
      <p:sp>
        <p:nvSpPr>
          <p:cNvPr id="6" name="Content Placeholder 5">
            <a:extLst>
              <a:ext uri="{FF2B5EF4-FFF2-40B4-BE49-F238E27FC236}">
                <a16:creationId xmlns:a16="http://schemas.microsoft.com/office/drawing/2014/main" id="{7E2D0691-2C90-4362-A2A8-E5DCB8964FEF}"/>
              </a:ext>
            </a:extLst>
          </p:cNvPr>
          <p:cNvSpPr>
            <a:spLocks noGrp="1"/>
          </p:cNvSpPr>
          <p:nvPr>
            <p:ph sz="quarter" idx="4"/>
          </p:nvPr>
        </p:nvSpPr>
        <p:spPr>
          <a:xfrm>
            <a:off x="1238838" y="1438148"/>
            <a:ext cx="4507830" cy="3684588"/>
          </a:xfrm>
        </p:spPr>
        <p:txBody>
          <a:bodyPr/>
          <a:lstStyle/>
          <a:p>
            <a:r>
              <a:rPr lang="en-US" dirty="0">
                <a:solidFill>
                  <a:schemeClr val="bg1"/>
                </a:solidFill>
              </a:rPr>
              <a:t>Emphasize on stunt work</a:t>
            </a:r>
          </a:p>
          <a:p>
            <a:r>
              <a:rPr lang="en-US" dirty="0">
                <a:solidFill>
                  <a:schemeClr val="bg1"/>
                </a:solidFill>
              </a:rPr>
              <a:t>Hand to hand combat</a:t>
            </a:r>
          </a:p>
        </p:txBody>
      </p:sp>
      <p:pic>
        <p:nvPicPr>
          <p:cNvPr id="14" name="Picture 13" descr="A picture containing text&#10;&#10;Description automatically generated">
            <a:extLst>
              <a:ext uri="{FF2B5EF4-FFF2-40B4-BE49-F238E27FC236}">
                <a16:creationId xmlns:a16="http://schemas.microsoft.com/office/drawing/2014/main" id="{6C0F724A-84DC-465D-A61B-FA1E63073496}"/>
              </a:ext>
            </a:extLst>
          </p:cNvPr>
          <p:cNvPicPr>
            <a:picLocks noChangeAspect="1"/>
          </p:cNvPicPr>
          <p:nvPr/>
        </p:nvPicPr>
        <p:blipFill rotWithShape="1">
          <a:blip r:embed="rId4">
            <a:extLst>
              <a:ext uri="{28A0092B-C50C-407E-A947-70E740481C1C}">
                <a14:useLocalDpi xmlns:a14="http://schemas.microsoft.com/office/drawing/2010/main" val="0"/>
              </a:ext>
            </a:extLst>
          </a:blip>
          <a:srcRect l="1940" t="11999" r="3664" b="11999"/>
          <a:stretch/>
        </p:blipFill>
        <p:spPr>
          <a:xfrm>
            <a:off x="1534675" y="2700004"/>
            <a:ext cx="9122649" cy="4131531"/>
          </a:xfrm>
          <a:prstGeom prst="rect">
            <a:avLst/>
          </a:prstGeom>
        </p:spPr>
      </p:pic>
      <p:sp>
        <p:nvSpPr>
          <p:cNvPr id="15" name="Content Placeholder 5">
            <a:extLst>
              <a:ext uri="{FF2B5EF4-FFF2-40B4-BE49-F238E27FC236}">
                <a16:creationId xmlns:a16="http://schemas.microsoft.com/office/drawing/2014/main" id="{FE30FB37-A140-438C-99D2-0BB26CC84F7D}"/>
              </a:ext>
            </a:extLst>
          </p:cNvPr>
          <p:cNvSpPr txBox="1">
            <a:spLocks/>
          </p:cNvSpPr>
          <p:nvPr/>
        </p:nvSpPr>
        <p:spPr>
          <a:xfrm>
            <a:off x="6698935" y="1334523"/>
            <a:ext cx="4507830"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Subtlety in acting</a:t>
            </a:r>
          </a:p>
          <a:p>
            <a:r>
              <a:rPr lang="en-US" dirty="0">
                <a:solidFill>
                  <a:schemeClr val="bg1"/>
                </a:solidFill>
              </a:rPr>
              <a:t>Large scale action pieces</a:t>
            </a:r>
          </a:p>
        </p:txBody>
      </p:sp>
    </p:spTree>
    <p:extLst>
      <p:ext uri="{BB962C8B-B14F-4D97-AF65-F5344CB8AC3E}">
        <p14:creationId xmlns:p14="http://schemas.microsoft.com/office/powerpoint/2010/main" val="2160954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FF11B5-B8A0-406D-AFE5-F674840B1804}"/>
              </a:ext>
            </a:extLst>
          </p:cNvPr>
          <p:cNvSpPr>
            <a:spLocks noGrp="1"/>
          </p:cNvSpPr>
          <p:nvPr>
            <p:ph type="title"/>
          </p:nvPr>
        </p:nvSpPr>
        <p:spPr>
          <a:xfrm>
            <a:off x="640080" y="315077"/>
            <a:ext cx="4368602" cy="1956841"/>
          </a:xfrm>
        </p:spPr>
        <p:txBody>
          <a:bodyPr anchor="b">
            <a:normAutofit/>
          </a:bodyPr>
          <a:lstStyle/>
          <a:p>
            <a:r>
              <a:rPr lang="en-US" sz="5400" dirty="0">
                <a:solidFill>
                  <a:schemeClr val="bg1"/>
                </a:solidFill>
              </a:rPr>
              <a:t>Yuen Woo Ping</a:t>
            </a:r>
            <a:endParaRPr lang="en-CA" sz="5400" dirty="0">
              <a:solidFill>
                <a:schemeClr val="bg1"/>
              </a:solidFill>
            </a:endParaRP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57F857-409A-4027-98E1-99E5F00AED78}"/>
              </a:ext>
            </a:extLst>
          </p:cNvPr>
          <p:cNvSpPr>
            <a:spLocks noGrp="1"/>
          </p:cNvSpPr>
          <p:nvPr>
            <p:ph idx="1"/>
          </p:nvPr>
        </p:nvSpPr>
        <p:spPr>
          <a:xfrm>
            <a:off x="640080" y="2872899"/>
            <a:ext cx="4243589" cy="3320668"/>
          </a:xfrm>
        </p:spPr>
        <p:txBody>
          <a:bodyPr>
            <a:normAutofit/>
          </a:bodyPr>
          <a:lstStyle/>
          <a:p>
            <a:r>
              <a:rPr lang="en-US" sz="1700" dirty="0">
                <a:solidFill>
                  <a:schemeClr val="bg1"/>
                </a:solidFill>
              </a:rPr>
              <a:t>Chinese Director and Fight Choreographer</a:t>
            </a:r>
          </a:p>
          <a:p>
            <a:r>
              <a:rPr lang="en-US" sz="1700" dirty="0">
                <a:solidFill>
                  <a:schemeClr val="bg1"/>
                </a:solidFill>
              </a:rPr>
              <a:t>Before The Matrix</a:t>
            </a:r>
          </a:p>
          <a:p>
            <a:pPr lvl="1"/>
            <a:r>
              <a:rPr lang="en-US" sz="1700" dirty="0">
                <a:solidFill>
                  <a:schemeClr val="bg1"/>
                </a:solidFill>
              </a:rPr>
              <a:t>Drunken Master (1978) starring Jackie Chan</a:t>
            </a:r>
          </a:p>
          <a:p>
            <a:pPr lvl="1"/>
            <a:r>
              <a:rPr lang="en-US" sz="1700" dirty="0">
                <a:solidFill>
                  <a:schemeClr val="bg1"/>
                </a:solidFill>
              </a:rPr>
              <a:t>Fist of Legend (1994) starring Jet Li</a:t>
            </a:r>
          </a:p>
          <a:p>
            <a:pPr lvl="1"/>
            <a:r>
              <a:rPr lang="en-US" sz="1700" dirty="0">
                <a:solidFill>
                  <a:schemeClr val="bg1"/>
                </a:solidFill>
              </a:rPr>
              <a:t>Lethal Weapon 4 (1998)</a:t>
            </a:r>
          </a:p>
          <a:p>
            <a:r>
              <a:rPr lang="en-US" sz="1700" dirty="0">
                <a:solidFill>
                  <a:schemeClr val="bg1"/>
                </a:solidFill>
              </a:rPr>
              <a:t>After The Matrix</a:t>
            </a:r>
          </a:p>
          <a:p>
            <a:pPr lvl="1"/>
            <a:r>
              <a:rPr lang="en-US" sz="1700" dirty="0">
                <a:solidFill>
                  <a:schemeClr val="bg1"/>
                </a:solidFill>
              </a:rPr>
              <a:t>Crouching Tiger, Hidden Dragon (2000) </a:t>
            </a:r>
          </a:p>
          <a:p>
            <a:pPr lvl="1"/>
            <a:r>
              <a:rPr lang="en-US" sz="1700" dirty="0">
                <a:solidFill>
                  <a:schemeClr val="bg1"/>
                </a:solidFill>
              </a:rPr>
              <a:t>Kill Bill Vol. 1 &amp; Vol. 2 (2003/04)</a:t>
            </a:r>
          </a:p>
          <a:p>
            <a:pPr lvl="1"/>
            <a:r>
              <a:rPr lang="en-US" sz="1700" dirty="0">
                <a:solidFill>
                  <a:schemeClr val="bg1"/>
                </a:solidFill>
              </a:rPr>
              <a:t>Fearless (2006)</a:t>
            </a:r>
          </a:p>
        </p:txBody>
      </p:sp>
      <p:pic>
        <p:nvPicPr>
          <p:cNvPr id="4" name="Picture 3">
            <a:extLst>
              <a:ext uri="{FF2B5EF4-FFF2-40B4-BE49-F238E27FC236}">
                <a16:creationId xmlns:a16="http://schemas.microsoft.com/office/drawing/2014/main" id="{2B313B9C-39F9-4ABB-A81A-45F574A5DDEF}"/>
              </a:ext>
            </a:extLst>
          </p:cNvPr>
          <p:cNvPicPr>
            <a:picLocks noChangeAspect="1"/>
          </p:cNvPicPr>
          <p:nvPr/>
        </p:nvPicPr>
        <p:blipFill rotWithShape="1">
          <a:blip r:embed="rId4"/>
          <a:srcRect b="30211"/>
          <a:stretch/>
        </p:blipFill>
        <p:spPr>
          <a:xfrm>
            <a:off x="5359470"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484420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ollage of a person&#10;&#10;Description automatically generated with medium confidence">
            <a:extLst>
              <a:ext uri="{FF2B5EF4-FFF2-40B4-BE49-F238E27FC236}">
                <a16:creationId xmlns:a16="http://schemas.microsoft.com/office/drawing/2014/main" id="{A6F9BDAE-C556-4FAE-8134-595258A8AA27}"/>
              </a:ext>
            </a:extLst>
          </p:cNvPr>
          <p:cNvPicPr>
            <a:picLocks noChangeAspect="1"/>
          </p:cNvPicPr>
          <p:nvPr/>
        </p:nvPicPr>
        <p:blipFill rotWithShape="1">
          <a:blip r:embed="rId2">
            <a:extLst>
              <a:ext uri="{28A0092B-C50C-407E-A947-70E740481C1C}">
                <a14:useLocalDpi xmlns:a14="http://schemas.microsoft.com/office/drawing/2010/main" val="0"/>
              </a:ext>
            </a:extLst>
          </a:blip>
          <a:srcRect t="3751" r="-1" b="6996"/>
          <a:stretch/>
        </p:blipFill>
        <p:spPr>
          <a:xfrm>
            <a:off x="320040" y="320040"/>
            <a:ext cx="11548872" cy="4303462"/>
          </a:xfrm>
          <a:prstGeom prst="rect">
            <a:avLst/>
          </a:prstGeom>
        </p:spPr>
      </p:pic>
      <p:sp>
        <p:nvSpPr>
          <p:cNvPr id="23" name="Rectangle 2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F2E9EA76-EFDD-4474-8B60-C82454B6BCA0}"/>
              </a:ext>
            </a:extLst>
          </p:cNvPr>
          <p:cNvSpPr txBox="1"/>
          <p:nvPr/>
        </p:nvSpPr>
        <p:spPr>
          <a:xfrm>
            <a:off x="841248" y="5009083"/>
            <a:ext cx="2889504" cy="134599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600">
                <a:solidFill>
                  <a:schemeClr val="bg1"/>
                </a:solidFill>
                <a:latin typeface="+mj-lt"/>
                <a:ea typeface="+mj-ea"/>
                <a:cs typeface="+mj-cs"/>
              </a:rPr>
              <a:t>LIGHTING IN THE MATRIX</a:t>
            </a:r>
          </a:p>
        </p:txBody>
      </p:sp>
      <p:cxnSp>
        <p:nvCxnSpPr>
          <p:cNvPr id="25" name="Straight Connector 2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B1011A8-7CB7-40EA-9D08-8642E9292F2D}"/>
              </a:ext>
            </a:extLst>
          </p:cNvPr>
          <p:cNvSpPr txBox="1"/>
          <p:nvPr/>
        </p:nvSpPr>
        <p:spPr>
          <a:xfrm>
            <a:off x="4379976" y="5009083"/>
            <a:ext cx="6976872" cy="134599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700">
                <a:solidFill>
                  <a:schemeClr val="bg1"/>
                </a:solidFill>
              </a:rPr>
              <a:t>Grey and green lighting is important.</a:t>
            </a:r>
          </a:p>
          <a:p>
            <a:pPr marL="285750" indent="-228600">
              <a:lnSpc>
                <a:spcPct val="90000"/>
              </a:lnSpc>
              <a:spcAft>
                <a:spcPts val="600"/>
              </a:spcAft>
              <a:buFont typeface="Arial" panose="020B0604020202020204" pitchFamily="34" charset="0"/>
              <a:buChar char="•"/>
            </a:pPr>
            <a:r>
              <a:rPr lang="en-US" sz="1700">
                <a:solidFill>
                  <a:schemeClr val="bg1"/>
                </a:solidFill>
              </a:rPr>
              <a:t>The lighting causes other colours to pop.</a:t>
            </a:r>
          </a:p>
          <a:p>
            <a:pPr marL="285750" indent="-228600">
              <a:lnSpc>
                <a:spcPct val="90000"/>
              </a:lnSpc>
              <a:spcAft>
                <a:spcPts val="600"/>
              </a:spcAft>
              <a:buFont typeface="Arial" panose="020B0604020202020204" pitchFamily="34" charset="0"/>
              <a:buChar char="•"/>
            </a:pPr>
            <a:r>
              <a:rPr lang="en-US" sz="1700">
                <a:solidFill>
                  <a:schemeClr val="bg1"/>
                </a:solidFill>
              </a:rPr>
              <a:t>Remasters of the film have caused controversy.</a:t>
            </a:r>
          </a:p>
        </p:txBody>
      </p:sp>
    </p:spTree>
    <p:extLst>
      <p:ext uri="{BB962C8B-B14F-4D97-AF65-F5344CB8AC3E}">
        <p14:creationId xmlns:p14="http://schemas.microsoft.com/office/powerpoint/2010/main" val="411781789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28445F8-F032-43C9-8D0F-A5155F525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59"/>
            <a:ext cx="5538555" cy="28870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6A325B5-56A3-425A-B9A3-0CEB7CA1B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480060"/>
            <a:ext cx="5538555" cy="2887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spectacles&#10;&#10;Description automatically generated">
            <a:extLst>
              <a:ext uri="{FF2B5EF4-FFF2-40B4-BE49-F238E27FC236}">
                <a16:creationId xmlns:a16="http://schemas.microsoft.com/office/drawing/2014/main" id="{881DBC53-3E50-4B41-A339-AA82AC5F66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669" y="836368"/>
            <a:ext cx="5212080" cy="2176042"/>
          </a:xfrm>
          <a:prstGeom prst="rect">
            <a:avLst/>
          </a:prstGeom>
        </p:spPr>
      </p:pic>
      <p:sp>
        <p:nvSpPr>
          <p:cNvPr id="81" name="Rectangle 80">
            <a:extLst>
              <a:ext uri="{FF2B5EF4-FFF2-40B4-BE49-F238E27FC236}">
                <a16:creationId xmlns:a16="http://schemas.microsoft.com/office/drawing/2014/main" id="{B80DE958-9D45-4CAD-BF1F-FA2ED970B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3527956"/>
            <a:ext cx="5538554"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B93B4BF-AD35-4E52-8131-161C5FB9C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3527956"/>
            <a:ext cx="5538555"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D0B2075F-4338-42DA-AAC9-D5B87B11C9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39669" y="3867098"/>
            <a:ext cx="521208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Trinity's Escape | Matrix Wiki | Fandom">
            <a:extLst>
              <a:ext uri="{FF2B5EF4-FFF2-40B4-BE49-F238E27FC236}">
                <a16:creationId xmlns:a16="http://schemas.microsoft.com/office/drawing/2014/main" id="{7F84E9C3-8176-4F5E-9E9B-E2AC3D757F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47" y="3867098"/>
            <a:ext cx="5212081" cy="22263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C81BE00-160C-4BCB-9263-B0F43102F9CF}"/>
              </a:ext>
            </a:extLst>
          </p:cNvPr>
          <p:cNvSpPr txBox="1"/>
          <p:nvPr/>
        </p:nvSpPr>
        <p:spPr>
          <a:xfrm>
            <a:off x="5640224" y="2973936"/>
            <a:ext cx="914400" cy="914400"/>
          </a:xfrm>
          <a:prstGeom prst="rect">
            <a:avLst/>
          </a:prstGeom>
          <a:noFill/>
        </p:spPr>
        <p:txBody>
          <a:bodyPr wrap="square" rtlCol="0">
            <a:spAutoFit/>
          </a:bodyPr>
          <a:lstStyle/>
          <a:p>
            <a:endParaRPr lang="en-CA" dirty="0"/>
          </a:p>
        </p:txBody>
      </p:sp>
      <p:pic>
        <p:nvPicPr>
          <p:cNvPr id="4" name="Picture 2" descr="Matrix: More Screencaps – CyberPunkReview">
            <a:extLst>
              <a:ext uri="{FF2B5EF4-FFF2-40B4-BE49-F238E27FC236}">
                <a16:creationId xmlns:a16="http://schemas.microsoft.com/office/drawing/2014/main" id="{94499A15-5DD1-4F70-8DF6-F7D116ECDE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247" y="823475"/>
            <a:ext cx="5225809" cy="2188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32032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28445F8-F032-43C9-8D0F-A5155F525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59"/>
            <a:ext cx="5538555" cy="28870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36A325B5-56A3-425A-B9A3-0CEB7CA1B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480060"/>
            <a:ext cx="5538555" cy="2887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80DE958-9D45-4CAD-BF1F-FA2ED970B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3527956"/>
            <a:ext cx="5538554"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BB93B4BF-AD35-4E52-8131-161C5FB9C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3527956"/>
            <a:ext cx="5538555"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atrix girl in the red dress Big sale - OFF 71%">
            <a:extLst>
              <a:ext uri="{FF2B5EF4-FFF2-40B4-BE49-F238E27FC236}">
                <a16:creationId xmlns:a16="http://schemas.microsoft.com/office/drawing/2014/main" id="{AE35ADA9-DB06-4C1A-B3DC-B99798E1B8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710" y="754192"/>
            <a:ext cx="5351799" cy="22263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d leather Matrix chairs_ all decades | Iconic chairs, Red leather, Chair">
            <a:extLst>
              <a:ext uri="{FF2B5EF4-FFF2-40B4-BE49-F238E27FC236}">
                <a16:creationId xmlns:a16="http://schemas.microsoft.com/office/drawing/2014/main" id="{414DAF6E-ED01-4AAB-863C-054FBD6C06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711" y="3709849"/>
            <a:ext cx="5351798" cy="24877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 brief history of bullet time, aka The Matrix effect | The Flash Pack">
            <a:extLst>
              <a:ext uri="{FF2B5EF4-FFF2-40B4-BE49-F238E27FC236}">
                <a16:creationId xmlns:a16="http://schemas.microsoft.com/office/drawing/2014/main" id="{BEEEF0C2-A2B6-494A-8545-452A0E8E6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4834" y="3709849"/>
            <a:ext cx="5329912" cy="24983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David Amador 🐙 on Twitter: &quot;In The Matrix they couldn't hide the camera in doorknob  reflection, so the camera still shows but they tried to disguise it with a  coat to match">
            <a:extLst>
              <a:ext uri="{FF2B5EF4-FFF2-40B4-BE49-F238E27FC236}">
                <a16:creationId xmlns:a16="http://schemas.microsoft.com/office/drawing/2014/main" id="{3CA80297-56C6-40D3-8661-87180451F8B4}"/>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90717" y="754192"/>
            <a:ext cx="5332573" cy="2226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37264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wave&#10;&#10;Description automatically generated">
            <a:extLst>
              <a:ext uri="{FF2B5EF4-FFF2-40B4-BE49-F238E27FC236}">
                <a16:creationId xmlns:a16="http://schemas.microsoft.com/office/drawing/2014/main" id="{61180CCB-C621-4AD2-A3E0-82CB6A815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0765" y="308506"/>
            <a:ext cx="8130689" cy="6240987"/>
          </a:xfrm>
          <a:prstGeom prst="rect">
            <a:avLst/>
          </a:prstGeom>
        </p:spPr>
      </p:pic>
    </p:spTree>
    <p:extLst>
      <p:ext uri="{BB962C8B-B14F-4D97-AF65-F5344CB8AC3E}">
        <p14:creationId xmlns:p14="http://schemas.microsoft.com/office/powerpoint/2010/main" val="902763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BDCD5-6060-4532-9D55-28575BADA156}"/>
              </a:ext>
            </a:extLst>
          </p:cNvPr>
          <p:cNvSpPr>
            <a:spLocks noGrp="1"/>
          </p:cNvSpPr>
          <p:nvPr>
            <p:ph type="ctrTitle"/>
          </p:nvPr>
        </p:nvSpPr>
        <p:spPr/>
        <p:txBody>
          <a:bodyPr>
            <a:normAutofit/>
          </a:bodyPr>
          <a:lstStyle/>
          <a:p>
            <a:r>
              <a:rPr lang="en-US" sz="5400" dirty="0">
                <a:solidFill>
                  <a:schemeClr val="bg1"/>
                </a:solidFill>
              </a:rPr>
              <a:t>The Matrix CGI/Special Effects</a:t>
            </a:r>
          </a:p>
        </p:txBody>
      </p:sp>
      <p:sp>
        <p:nvSpPr>
          <p:cNvPr id="3" name="Subtitle 2">
            <a:extLst>
              <a:ext uri="{FF2B5EF4-FFF2-40B4-BE49-F238E27FC236}">
                <a16:creationId xmlns:a16="http://schemas.microsoft.com/office/drawing/2014/main" id="{1B25AF46-A8C3-487A-9576-1D9D85BD77ED}"/>
              </a:ext>
            </a:extLst>
          </p:cNvPr>
          <p:cNvSpPr>
            <a:spLocks noGrp="1"/>
          </p:cNvSpPr>
          <p:nvPr>
            <p:ph type="subTitle" idx="1"/>
          </p:nvPr>
        </p:nvSpPr>
        <p:spPr/>
        <p:txBody>
          <a:bodyPr/>
          <a:lstStyle/>
          <a:p>
            <a:r>
              <a:rPr lang="en-US" dirty="0">
                <a:solidFill>
                  <a:schemeClr val="bg1"/>
                </a:solidFill>
              </a:rPr>
              <a:t>Presented by: Kaleb Riopel</a:t>
            </a:r>
          </a:p>
        </p:txBody>
      </p:sp>
    </p:spTree>
    <p:extLst>
      <p:ext uri="{BB962C8B-B14F-4D97-AF65-F5344CB8AC3E}">
        <p14:creationId xmlns:p14="http://schemas.microsoft.com/office/powerpoint/2010/main" val="2710300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7971-E985-466B-8285-67CDE32619B9}"/>
              </a:ext>
            </a:extLst>
          </p:cNvPr>
          <p:cNvSpPr>
            <a:spLocks noGrp="1"/>
          </p:cNvSpPr>
          <p:nvPr>
            <p:ph type="title"/>
          </p:nvPr>
        </p:nvSpPr>
        <p:spPr/>
        <p:txBody>
          <a:bodyPr/>
          <a:lstStyle/>
          <a:p>
            <a:pPr algn="ctr"/>
            <a:r>
              <a:rPr lang="en-US" dirty="0">
                <a:solidFill>
                  <a:schemeClr val="bg1"/>
                </a:solidFill>
              </a:rPr>
              <a:t>Bullet Time</a:t>
            </a:r>
          </a:p>
        </p:txBody>
      </p:sp>
      <p:pic>
        <p:nvPicPr>
          <p:cNvPr id="5" name="Content Placeholder 4">
            <a:extLst>
              <a:ext uri="{FF2B5EF4-FFF2-40B4-BE49-F238E27FC236}">
                <a16:creationId xmlns:a16="http://schemas.microsoft.com/office/drawing/2014/main" id="{88B294AE-A1BB-41D8-B5EB-605C7C77DB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58109"/>
            <a:ext cx="10515600" cy="4552287"/>
          </a:xfrm>
        </p:spPr>
      </p:pic>
    </p:spTree>
    <p:extLst>
      <p:ext uri="{BB962C8B-B14F-4D97-AF65-F5344CB8AC3E}">
        <p14:creationId xmlns:p14="http://schemas.microsoft.com/office/powerpoint/2010/main" val="4105224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C3EC-943B-45EC-8637-E1D59451639F}"/>
              </a:ext>
            </a:extLst>
          </p:cNvPr>
          <p:cNvSpPr>
            <a:spLocks noGrp="1"/>
          </p:cNvSpPr>
          <p:nvPr>
            <p:ph type="title"/>
          </p:nvPr>
        </p:nvSpPr>
        <p:spPr/>
        <p:txBody>
          <a:bodyPr/>
          <a:lstStyle/>
          <a:p>
            <a:r>
              <a:rPr lang="en-US" dirty="0">
                <a:solidFill>
                  <a:schemeClr val="bg1"/>
                </a:solidFill>
              </a:rPr>
              <a:t>How was Bullet Time filmed?</a:t>
            </a:r>
          </a:p>
        </p:txBody>
      </p:sp>
      <p:sp>
        <p:nvSpPr>
          <p:cNvPr id="3" name="Content Placeholder 2">
            <a:extLst>
              <a:ext uri="{FF2B5EF4-FFF2-40B4-BE49-F238E27FC236}">
                <a16:creationId xmlns:a16="http://schemas.microsoft.com/office/drawing/2014/main" id="{17BC1912-D097-442C-AE2F-FA2D9081BC3E}"/>
              </a:ext>
            </a:extLst>
          </p:cNvPr>
          <p:cNvSpPr>
            <a:spLocks noGrp="1"/>
          </p:cNvSpPr>
          <p:nvPr>
            <p:ph idx="1"/>
          </p:nvPr>
        </p:nvSpPr>
        <p:spPr/>
        <p:txBody>
          <a:bodyPr/>
          <a:lstStyle/>
          <a:p>
            <a:r>
              <a:rPr lang="en-US" dirty="0">
                <a:solidFill>
                  <a:schemeClr val="bg1"/>
                </a:solidFill>
              </a:rPr>
              <a:t>Multiple still cameras</a:t>
            </a:r>
          </a:p>
          <a:p>
            <a:r>
              <a:rPr lang="en-US" dirty="0">
                <a:solidFill>
                  <a:schemeClr val="bg1"/>
                </a:solidFill>
              </a:rPr>
              <a:t>Filmed in real time</a:t>
            </a:r>
          </a:p>
          <a:p>
            <a:r>
              <a:rPr lang="en-US" dirty="0">
                <a:solidFill>
                  <a:schemeClr val="bg1"/>
                </a:solidFill>
              </a:rPr>
              <a:t>Cameras recording sequentially</a:t>
            </a:r>
          </a:p>
          <a:p>
            <a:r>
              <a:rPr lang="en-US" dirty="0">
                <a:solidFill>
                  <a:schemeClr val="bg1"/>
                </a:solidFill>
              </a:rPr>
              <a:t>Adding of frames to increase the quality of the effect </a:t>
            </a:r>
          </a:p>
        </p:txBody>
      </p:sp>
    </p:spTree>
    <p:extLst>
      <p:ext uri="{BB962C8B-B14F-4D97-AF65-F5344CB8AC3E}">
        <p14:creationId xmlns:p14="http://schemas.microsoft.com/office/powerpoint/2010/main" val="1458704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1335</Words>
  <Application>Microsoft Office PowerPoint</Application>
  <PresentationFormat>Widescreen</PresentationFormat>
  <Paragraphs>136</Paragraphs>
  <Slides>24</Slides>
  <Notes>13</Notes>
  <HiddenSlides>0</HiddenSlides>
  <MMClips>4</MMClips>
  <ScaleCrop>false</ScaleCrop>
  <HeadingPairs>
    <vt:vector size="6" baseType="variant">
      <vt:variant>
        <vt:lpstr>Fonts Used</vt:lpstr>
      </vt:variant>
      <vt:variant>
        <vt:i4>3</vt:i4>
      </vt:variant>
      <vt:variant>
        <vt:lpstr>Theme</vt:lpstr>
      </vt:variant>
      <vt:variant>
        <vt:i4>6</vt:i4>
      </vt:variant>
      <vt:variant>
        <vt:lpstr>Slide Titles</vt:lpstr>
      </vt:variant>
      <vt:variant>
        <vt:i4>24</vt:i4>
      </vt:variant>
    </vt:vector>
  </HeadingPairs>
  <TitlesOfParts>
    <vt:vector size="33" baseType="lpstr">
      <vt:lpstr>Arial</vt:lpstr>
      <vt:lpstr>Calibri</vt:lpstr>
      <vt:lpstr>Calibri Light</vt:lpstr>
      <vt:lpstr>Office Theme</vt:lpstr>
      <vt:lpstr>Office Theme</vt:lpstr>
      <vt:lpstr>Office Theme</vt:lpstr>
      <vt:lpstr>Office Theme</vt:lpstr>
      <vt:lpstr>Office Theme</vt:lpstr>
      <vt:lpstr>Office Theme</vt:lpstr>
      <vt:lpstr>The Matrix</vt:lpstr>
      <vt:lpstr>Cinematography and Lighting</vt:lpstr>
      <vt:lpstr>PowerPoint Presentation</vt:lpstr>
      <vt:lpstr>PowerPoint Presentation</vt:lpstr>
      <vt:lpstr>PowerPoint Presentation</vt:lpstr>
      <vt:lpstr>PowerPoint Presentation</vt:lpstr>
      <vt:lpstr>The Matrix CGI/Special Effects</vt:lpstr>
      <vt:lpstr>Bullet Time</vt:lpstr>
      <vt:lpstr>How was Bullet Time filmed?</vt:lpstr>
      <vt:lpstr>Why Bullet Time Versus Slow-Motion</vt:lpstr>
      <vt:lpstr>Editing</vt:lpstr>
      <vt:lpstr>Editing – The Opening</vt:lpstr>
      <vt:lpstr>Editing – The Club</vt:lpstr>
      <vt:lpstr>Editing – Interrogation</vt:lpstr>
      <vt:lpstr>Set Design</vt:lpstr>
      <vt:lpstr>Set Design: Neo’s room</vt:lpstr>
      <vt:lpstr>Set Design: The Nebuchadnezzar</vt:lpstr>
      <vt:lpstr>Costume Design</vt:lpstr>
      <vt:lpstr>Costume Design: Crew of the Nebuchadnezzar Inside the Matrix</vt:lpstr>
      <vt:lpstr>Costume Design: The Agents</vt:lpstr>
      <vt:lpstr>Choreography</vt:lpstr>
      <vt:lpstr>Changing the Game</vt:lpstr>
      <vt:lpstr>Changing the Game</vt:lpstr>
      <vt:lpstr>Yuen Woo Ping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Matrix</dc:title>
  <dc:creator>Kaleb Riopel [Student]</dc:creator>
  <cp:lastModifiedBy>Craig Madlin</cp:lastModifiedBy>
  <cp:revision>2</cp:revision>
  <dcterms:created xsi:type="dcterms:W3CDTF">2022-04-22T01:51:42Z</dcterms:created>
  <dcterms:modified xsi:type="dcterms:W3CDTF">2022-04-28T01:52:17Z</dcterms:modified>
</cp:coreProperties>
</file>